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6" r:id="rId1"/>
  </p:sldMasterIdLst>
  <p:notesMasterIdLst>
    <p:notesMasterId r:id="rId41"/>
  </p:notesMasterIdLst>
  <p:sldIdLst>
    <p:sldId id="264" r:id="rId2"/>
    <p:sldId id="577" r:id="rId3"/>
    <p:sldId id="582" r:id="rId4"/>
    <p:sldId id="420" r:id="rId5"/>
    <p:sldId id="504" r:id="rId6"/>
    <p:sldId id="431" r:id="rId7"/>
    <p:sldId id="583" r:id="rId8"/>
    <p:sldId id="585" r:id="rId9"/>
    <p:sldId id="586" r:id="rId10"/>
    <p:sldId id="587" r:id="rId11"/>
    <p:sldId id="588" r:id="rId12"/>
    <p:sldId id="612" r:id="rId13"/>
    <p:sldId id="590" r:id="rId14"/>
    <p:sldId id="591" r:id="rId15"/>
    <p:sldId id="592" r:id="rId16"/>
    <p:sldId id="593" r:id="rId17"/>
    <p:sldId id="594" r:id="rId18"/>
    <p:sldId id="601" r:id="rId19"/>
    <p:sldId id="589" r:id="rId20"/>
    <p:sldId id="595" r:id="rId21"/>
    <p:sldId id="596" r:id="rId22"/>
    <p:sldId id="597" r:id="rId23"/>
    <p:sldId id="598" r:id="rId24"/>
    <p:sldId id="599" r:id="rId25"/>
    <p:sldId id="602" r:id="rId26"/>
    <p:sldId id="600" r:id="rId27"/>
    <p:sldId id="611" r:id="rId28"/>
    <p:sldId id="603" r:id="rId29"/>
    <p:sldId id="604" r:id="rId30"/>
    <p:sldId id="605" r:id="rId31"/>
    <p:sldId id="606" r:id="rId32"/>
    <p:sldId id="607" r:id="rId33"/>
    <p:sldId id="608" r:id="rId34"/>
    <p:sldId id="609" r:id="rId35"/>
    <p:sldId id="610" r:id="rId36"/>
    <p:sldId id="613" r:id="rId37"/>
    <p:sldId id="418" r:id="rId38"/>
    <p:sldId id="343" r:id="rId39"/>
    <p:sldId id="58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07" autoAdjust="0"/>
    <p:restoredTop sz="83656" autoAdjust="0"/>
  </p:normalViewPr>
  <p:slideViewPr>
    <p:cSldViewPr snapToGrid="0">
      <p:cViewPr varScale="1">
        <p:scale>
          <a:sx n="90" d="100"/>
          <a:sy n="90" d="100"/>
        </p:scale>
        <p:origin x="6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79BE32-6A91-4127-ABAF-306AC7D7D681}" type="datetimeFigureOut">
              <a:rPr lang="en-US" smtClean="0"/>
              <a:t>7/23/2024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B52FD2-332E-49C5-9A33-030F6E797B9B}" type="slidenum">
              <a:rPr lang="en-US" smtClean="0"/>
              <a:t>‹#›</a:t>
            </a:fld>
            <a:endParaRPr lang="en-US"/>
          </a:p>
        </p:txBody>
      </p:sp>
    </p:spTree>
    <p:extLst>
      <p:ext uri="{BB962C8B-B14F-4D97-AF65-F5344CB8AC3E}">
        <p14:creationId xmlns:p14="http://schemas.microsoft.com/office/powerpoint/2010/main" val="2984146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a:t>
            </a:fld>
            <a:endParaRPr lang="en-US"/>
          </a:p>
        </p:txBody>
      </p:sp>
    </p:spTree>
    <p:extLst>
      <p:ext uri="{BB962C8B-B14F-4D97-AF65-F5344CB8AC3E}">
        <p14:creationId xmlns:p14="http://schemas.microsoft.com/office/powerpoint/2010/main" val="27998720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10</a:t>
            </a:fld>
            <a:endParaRPr lang="en-US"/>
          </a:p>
        </p:txBody>
      </p:sp>
    </p:spTree>
    <p:extLst>
      <p:ext uri="{BB962C8B-B14F-4D97-AF65-F5344CB8AC3E}">
        <p14:creationId xmlns:p14="http://schemas.microsoft.com/office/powerpoint/2010/main" val="2137819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11</a:t>
            </a:fld>
            <a:endParaRPr lang="en-US"/>
          </a:p>
        </p:txBody>
      </p:sp>
    </p:spTree>
    <p:extLst>
      <p:ext uri="{BB962C8B-B14F-4D97-AF65-F5344CB8AC3E}">
        <p14:creationId xmlns:p14="http://schemas.microsoft.com/office/powerpoint/2010/main" val="20232809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12</a:t>
            </a:fld>
            <a:endParaRPr lang="en-US"/>
          </a:p>
        </p:txBody>
      </p:sp>
    </p:spTree>
    <p:extLst>
      <p:ext uri="{BB962C8B-B14F-4D97-AF65-F5344CB8AC3E}">
        <p14:creationId xmlns:p14="http://schemas.microsoft.com/office/powerpoint/2010/main" val="3095809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13</a:t>
            </a:fld>
            <a:endParaRPr lang="en-US"/>
          </a:p>
        </p:txBody>
      </p:sp>
    </p:spTree>
    <p:extLst>
      <p:ext uri="{BB962C8B-B14F-4D97-AF65-F5344CB8AC3E}">
        <p14:creationId xmlns:p14="http://schemas.microsoft.com/office/powerpoint/2010/main" val="7281876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14</a:t>
            </a:fld>
            <a:endParaRPr lang="en-US"/>
          </a:p>
        </p:txBody>
      </p:sp>
    </p:spTree>
    <p:extLst>
      <p:ext uri="{BB962C8B-B14F-4D97-AF65-F5344CB8AC3E}">
        <p14:creationId xmlns:p14="http://schemas.microsoft.com/office/powerpoint/2010/main" val="21091636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15</a:t>
            </a:fld>
            <a:endParaRPr lang="en-US"/>
          </a:p>
        </p:txBody>
      </p:sp>
    </p:spTree>
    <p:extLst>
      <p:ext uri="{BB962C8B-B14F-4D97-AF65-F5344CB8AC3E}">
        <p14:creationId xmlns:p14="http://schemas.microsoft.com/office/powerpoint/2010/main" val="30946018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16</a:t>
            </a:fld>
            <a:endParaRPr lang="en-US"/>
          </a:p>
        </p:txBody>
      </p:sp>
    </p:spTree>
    <p:extLst>
      <p:ext uri="{BB962C8B-B14F-4D97-AF65-F5344CB8AC3E}">
        <p14:creationId xmlns:p14="http://schemas.microsoft.com/office/powerpoint/2010/main" val="35872238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17</a:t>
            </a:fld>
            <a:endParaRPr lang="en-US"/>
          </a:p>
        </p:txBody>
      </p:sp>
    </p:spTree>
    <p:extLst>
      <p:ext uri="{BB962C8B-B14F-4D97-AF65-F5344CB8AC3E}">
        <p14:creationId xmlns:p14="http://schemas.microsoft.com/office/powerpoint/2010/main" val="28184653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18</a:t>
            </a:fld>
            <a:endParaRPr lang="en-US"/>
          </a:p>
        </p:txBody>
      </p:sp>
    </p:spTree>
    <p:extLst>
      <p:ext uri="{BB962C8B-B14F-4D97-AF65-F5344CB8AC3E}">
        <p14:creationId xmlns:p14="http://schemas.microsoft.com/office/powerpoint/2010/main" val="3422673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19</a:t>
            </a:fld>
            <a:endParaRPr lang="en-US"/>
          </a:p>
        </p:txBody>
      </p:sp>
    </p:spTree>
    <p:extLst>
      <p:ext uri="{BB962C8B-B14F-4D97-AF65-F5344CB8AC3E}">
        <p14:creationId xmlns:p14="http://schemas.microsoft.com/office/powerpoint/2010/main" val="690878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a:t>
            </a:fld>
            <a:endParaRPr lang="en-US"/>
          </a:p>
        </p:txBody>
      </p:sp>
    </p:spTree>
    <p:extLst>
      <p:ext uri="{BB962C8B-B14F-4D97-AF65-F5344CB8AC3E}">
        <p14:creationId xmlns:p14="http://schemas.microsoft.com/office/powerpoint/2010/main" val="35838873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20</a:t>
            </a:fld>
            <a:endParaRPr lang="en-US"/>
          </a:p>
        </p:txBody>
      </p:sp>
    </p:spTree>
    <p:extLst>
      <p:ext uri="{BB962C8B-B14F-4D97-AF65-F5344CB8AC3E}">
        <p14:creationId xmlns:p14="http://schemas.microsoft.com/office/powerpoint/2010/main" val="3921588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21</a:t>
            </a:fld>
            <a:endParaRPr lang="en-US"/>
          </a:p>
        </p:txBody>
      </p:sp>
    </p:spTree>
    <p:extLst>
      <p:ext uri="{BB962C8B-B14F-4D97-AF65-F5344CB8AC3E}">
        <p14:creationId xmlns:p14="http://schemas.microsoft.com/office/powerpoint/2010/main" val="25708914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22</a:t>
            </a:fld>
            <a:endParaRPr lang="en-US"/>
          </a:p>
        </p:txBody>
      </p:sp>
    </p:spTree>
    <p:extLst>
      <p:ext uri="{BB962C8B-B14F-4D97-AF65-F5344CB8AC3E}">
        <p14:creationId xmlns:p14="http://schemas.microsoft.com/office/powerpoint/2010/main" val="912443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23</a:t>
            </a:fld>
            <a:endParaRPr lang="en-US"/>
          </a:p>
        </p:txBody>
      </p:sp>
    </p:spTree>
    <p:extLst>
      <p:ext uri="{BB962C8B-B14F-4D97-AF65-F5344CB8AC3E}">
        <p14:creationId xmlns:p14="http://schemas.microsoft.com/office/powerpoint/2010/main" val="1914552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24</a:t>
            </a:fld>
            <a:endParaRPr lang="en-US"/>
          </a:p>
        </p:txBody>
      </p:sp>
    </p:spTree>
    <p:extLst>
      <p:ext uri="{BB962C8B-B14F-4D97-AF65-F5344CB8AC3E}">
        <p14:creationId xmlns:p14="http://schemas.microsoft.com/office/powerpoint/2010/main" val="22426703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25</a:t>
            </a:fld>
            <a:endParaRPr lang="en-US"/>
          </a:p>
        </p:txBody>
      </p:sp>
    </p:spTree>
    <p:extLst>
      <p:ext uri="{BB962C8B-B14F-4D97-AF65-F5344CB8AC3E}">
        <p14:creationId xmlns:p14="http://schemas.microsoft.com/office/powerpoint/2010/main" val="1588522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26</a:t>
            </a:fld>
            <a:endParaRPr lang="en-US"/>
          </a:p>
        </p:txBody>
      </p:sp>
    </p:spTree>
    <p:extLst>
      <p:ext uri="{BB962C8B-B14F-4D97-AF65-F5344CB8AC3E}">
        <p14:creationId xmlns:p14="http://schemas.microsoft.com/office/powerpoint/2010/main" val="14681266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27</a:t>
            </a:fld>
            <a:endParaRPr lang="en-US"/>
          </a:p>
        </p:txBody>
      </p:sp>
    </p:spTree>
    <p:extLst>
      <p:ext uri="{BB962C8B-B14F-4D97-AF65-F5344CB8AC3E}">
        <p14:creationId xmlns:p14="http://schemas.microsoft.com/office/powerpoint/2010/main" val="36647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28</a:t>
            </a:fld>
            <a:endParaRPr lang="en-US"/>
          </a:p>
        </p:txBody>
      </p:sp>
    </p:spTree>
    <p:extLst>
      <p:ext uri="{BB962C8B-B14F-4D97-AF65-F5344CB8AC3E}">
        <p14:creationId xmlns:p14="http://schemas.microsoft.com/office/powerpoint/2010/main" val="1676892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29</a:t>
            </a:fld>
            <a:endParaRPr lang="en-US"/>
          </a:p>
        </p:txBody>
      </p:sp>
    </p:spTree>
    <p:extLst>
      <p:ext uri="{BB962C8B-B14F-4D97-AF65-F5344CB8AC3E}">
        <p14:creationId xmlns:p14="http://schemas.microsoft.com/office/powerpoint/2010/main" val="1914824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a:t>
            </a:fld>
            <a:endParaRPr lang="en-US"/>
          </a:p>
        </p:txBody>
      </p:sp>
    </p:spTree>
    <p:extLst>
      <p:ext uri="{BB962C8B-B14F-4D97-AF65-F5344CB8AC3E}">
        <p14:creationId xmlns:p14="http://schemas.microsoft.com/office/powerpoint/2010/main" val="37742248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30</a:t>
            </a:fld>
            <a:endParaRPr lang="en-US"/>
          </a:p>
        </p:txBody>
      </p:sp>
    </p:spTree>
    <p:extLst>
      <p:ext uri="{BB962C8B-B14F-4D97-AF65-F5344CB8AC3E}">
        <p14:creationId xmlns:p14="http://schemas.microsoft.com/office/powerpoint/2010/main" val="144028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31</a:t>
            </a:fld>
            <a:endParaRPr lang="en-US"/>
          </a:p>
        </p:txBody>
      </p:sp>
    </p:spTree>
    <p:extLst>
      <p:ext uri="{BB962C8B-B14F-4D97-AF65-F5344CB8AC3E}">
        <p14:creationId xmlns:p14="http://schemas.microsoft.com/office/powerpoint/2010/main" val="38605006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32</a:t>
            </a:fld>
            <a:endParaRPr lang="en-US"/>
          </a:p>
        </p:txBody>
      </p:sp>
    </p:spTree>
    <p:extLst>
      <p:ext uri="{BB962C8B-B14F-4D97-AF65-F5344CB8AC3E}">
        <p14:creationId xmlns:p14="http://schemas.microsoft.com/office/powerpoint/2010/main" val="3617186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33</a:t>
            </a:fld>
            <a:endParaRPr lang="en-US"/>
          </a:p>
        </p:txBody>
      </p:sp>
    </p:spTree>
    <p:extLst>
      <p:ext uri="{BB962C8B-B14F-4D97-AF65-F5344CB8AC3E}">
        <p14:creationId xmlns:p14="http://schemas.microsoft.com/office/powerpoint/2010/main" val="28558292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34</a:t>
            </a:fld>
            <a:endParaRPr lang="en-US"/>
          </a:p>
        </p:txBody>
      </p:sp>
    </p:spTree>
    <p:extLst>
      <p:ext uri="{BB962C8B-B14F-4D97-AF65-F5344CB8AC3E}">
        <p14:creationId xmlns:p14="http://schemas.microsoft.com/office/powerpoint/2010/main" val="16229465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35</a:t>
            </a:fld>
            <a:endParaRPr lang="en-US"/>
          </a:p>
        </p:txBody>
      </p:sp>
    </p:spTree>
    <p:extLst>
      <p:ext uri="{BB962C8B-B14F-4D97-AF65-F5344CB8AC3E}">
        <p14:creationId xmlns:p14="http://schemas.microsoft.com/office/powerpoint/2010/main" val="15172645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36</a:t>
            </a:fld>
            <a:endParaRPr lang="en-US"/>
          </a:p>
        </p:txBody>
      </p:sp>
    </p:spTree>
    <p:extLst>
      <p:ext uri="{BB962C8B-B14F-4D97-AF65-F5344CB8AC3E}">
        <p14:creationId xmlns:p14="http://schemas.microsoft.com/office/powerpoint/2010/main" val="7599880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37</a:t>
            </a:fld>
            <a:endParaRPr lang="en-US"/>
          </a:p>
        </p:txBody>
      </p:sp>
    </p:spTree>
    <p:extLst>
      <p:ext uri="{BB962C8B-B14F-4D97-AF65-F5344CB8AC3E}">
        <p14:creationId xmlns:p14="http://schemas.microsoft.com/office/powerpoint/2010/main" val="26633847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39</a:t>
            </a:fld>
            <a:endParaRPr lang="en-US"/>
          </a:p>
        </p:txBody>
      </p:sp>
    </p:spTree>
    <p:extLst>
      <p:ext uri="{BB962C8B-B14F-4D97-AF65-F5344CB8AC3E}">
        <p14:creationId xmlns:p14="http://schemas.microsoft.com/office/powerpoint/2010/main" val="460342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4</a:t>
            </a:fld>
            <a:endParaRPr lang="en-US"/>
          </a:p>
        </p:txBody>
      </p:sp>
    </p:spTree>
    <p:extLst>
      <p:ext uri="{BB962C8B-B14F-4D97-AF65-F5344CB8AC3E}">
        <p14:creationId xmlns:p14="http://schemas.microsoft.com/office/powerpoint/2010/main" val="7283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5</a:t>
            </a:fld>
            <a:endParaRPr lang="en-US"/>
          </a:p>
        </p:txBody>
      </p:sp>
    </p:spTree>
    <p:extLst>
      <p:ext uri="{BB962C8B-B14F-4D97-AF65-F5344CB8AC3E}">
        <p14:creationId xmlns:p14="http://schemas.microsoft.com/office/powerpoint/2010/main" val="38273064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6</a:t>
            </a:fld>
            <a:endParaRPr lang="en-US"/>
          </a:p>
        </p:txBody>
      </p:sp>
    </p:spTree>
    <p:extLst>
      <p:ext uri="{BB962C8B-B14F-4D97-AF65-F5344CB8AC3E}">
        <p14:creationId xmlns:p14="http://schemas.microsoft.com/office/powerpoint/2010/main" val="2786313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7</a:t>
            </a:fld>
            <a:endParaRPr lang="en-US"/>
          </a:p>
        </p:txBody>
      </p:sp>
    </p:spTree>
    <p:extLst>
      <p:ext uri="{BB962C8B-B14F-4D97-AF65-F5344CB8AC3E}">
        <p14:creationId xmlns:p14="http://schemas.microsoft.com/office/powerpoint/2010/main" val="1668592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8</a:t>
            </a:fld>
            <a:endParaRPr lang="en-US"/>
          </a:p>
        </p:txBody>
      </p:sp>
    </p:spTree>
    <p:extLst>
      <p:ext uri="{BB962C8B-B14F-4D97-AF65-F5344CB8AC3E}">
        <p14:creationId xmlns:p14="http://schemas.microsoft.com/office/powerpoint/2010/main" val="2038380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B52FD2-332E-49C5-9A33-030F6E797B9B}" type="slidenum">
              <a:rPr lang="en-US" smtClean="0"/>
              <a:t>9</a:t>
            </a:fld>
            <a:endParaRPr lang="en-US"/>
          </a:p>
        </p:txBody>
      </p:sp>
    </p:spTree>
    <p:extLst>
      <p:ext uri="{BB962C8B-B14F-4D97-AF65-F5344CB8AC3E}">
        <p14:creationId xmlns:p14="http://schemas.microsoft.com/office/powerpoint/2010/main" val="95989804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ue BG">
    <p:bg>
      <p:bgPr>
        <a:solidFill>
          <a:srgbClr val="133D5D"/>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1049" y="3237942"/>
            <a:ext cx="7077075" cy="2387600"/>
          </a:xfrm>
        </p:spPr>
        <p:txBody>
          <a:bodyPr anchor="b">
            <a:normAutofit/>
          </a:bodyPr>
          <a:lstStyle>
            <a:lvl1pPr algn="l">
              <a:defRPr sz="6000" i="1" spc="-150">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781049" y="5584267"/>
            <a:ext cx="7077075" cy="81653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Picture Placeholder 9"/>
          <p:cNvSpPr>
            <a:spLocks noGrp="1"/>
          </p:cNvSpPr>
          <p:nvPr>
            <p:ph type="pic" sz="quarter" idx="10"/>
          </p:nvPr>
        </p:nvSpPr>
        <p:spPr>
          <a:xfrm>
            <a:off x="8572501" y="3122139"/>
            <a:ext cx="2787477"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r:embed="rId2" cstate="print">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222"/>
          <a:stretch/>
        </p:blipFill>
        <p:spPr>
          <a:xfrm>
            <a:off x="8592587" y="349473"/>
            <a:ext cx="824940" cy="526828"/>
          </a:xfrm>
          <a:prstGeom prst="rect">
            <a:avLst/>
          </a:prstGeom>
        </p:spPr>
      </p:pic>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417527" y="404177"/>
            <a:ext cx="1634335" cy="405842"/>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179" y="425672"/>
            <a:ext cx="1563974" cy="375423"/>
          </a:xfrm>
          <a:prstGeom prst="rect">
            <a:avLst/>
          </a:prstGeom>
        </p:spPr>
      </p:pic>
    </p:spTree>
    <p:extLst>
      <p:ext uri="{BB962C8B-B14F-4D97-AF65-F5344CB8AC3E}">
        <p14:creationId xmlns:p14="http://schemas.microsoft.com/office/powerpoint/2010/main" val="22341899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 white 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47924" y="1212850"/>
            <a:ext cx="8905875" cy="1325563"/>
          </a:xfrm>
        </p:spPr>
        <p:txBody>
          <a:bodyPr>
            <a:normAutofit/>
          </a:bodyPr>
          <a:lstStyle>
            <a:lvl1pPr>
              <a:defRPr sz="5400" i="1" spc="-150">
                <a:solidFill>
                  <a:srgbClr val="133D5D"/>
                </a:solidFill>
                <a:latin typeface="Cormorant Garamond" panose="00000500000000000000" pitchFamily="2" charset="0"/>
              </a:defRPr>
            </a:lvl1pPr>
          </a:lstStyle>
          <a:p>
            <a:r>
              <a:rPr lang="en-US" dirty="0"/>
              <a:t>Quote:</a:t>
            </a:r>
          </a:p>
        </p:txBody>
      </p:sp>
      <p:sp>
        <p:nvSpPr>
          <p:cNvPr id="3" name="Content Placeholder 2"/>
          <p:cNvSpPr>
            <a:spLocks noGrp="1"/>
          </p:cNvSpPr>
          <p:nvPr>
            <p:ph idx="1"/>
          </p:nvPr>
        </p:nvSpPr>
        <p:spPr>
          <a:xfrm>
            <a:off x="2447924" y="2673350"/>
            <a:ext cx="8905875" cy="2536825"/>
          </a:xfrm>
        </p:spPr>
        <p:txBody>
          <a:bodyPr>
            <a:normAutofit/>
          </a:bodyPr>
          <a:lstStyle>
            <a:lvl1pPr marL="0" indent="0">
              <a:buNone/>
              <a:defRPr sz="3200" i="1">
                <a:latin typeface="Cormorant Garamond"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8" name="TextBox 7"/>
          <p:cNvSpPr txBox="1"/>
          <p:nvPr userDrawn="1"/>
        </p:nvSpPr>
        <p:spPr>
          <a:xfrm>
            <a:off x="600074" y="2009775"/>
            <a:ext cx="981075" cy="3939540"/>
          </a:xfrm>
          <a:prstGeom prst="rect">
            <a:avLst/>
          </a:prstGeom>
          <a:noFill/>
        </p:spPr>
        <p:txBody>
          <a:bodyPr wrap="square" rtlCol="0">
            <a:spAutoFit/>
          </a:bodyPr>
          <a:lstStyle/>
          <a:p>
            <a:r>
              <a:rPr lang="en-US" sz="25000" dirty="0">
                <a:solidFill>
                  <a:schemeClr val="bg1">
                    <a:lumMod val="75000"/>
                  </a:schemeClr>
                </a:solidFill>
                <a:latin typeface="Cormorant Garamond" panose="00000500000000000000" pitchFamily="2" charset="0"/>
              </a:rPr>
              <a:t>“</a:t>
            </a:r>
          </a:p>
        </p:txBody>
      </p:sp>
      <p:sp>
        <p:nvSpPr>
          <p:cNvPr id="5" name="Text Placeholder 4"/>
          <p:cNvSpPr>
            <a:spLocks noGrp="1"/>
          </p:cNvSpPr>
          <p:nvPr>
            <p:ph type="body" sz="quarter" idx="10" hasCustomPrompt="1"/>
          </p:nvPr>
        </p:nvSpPr>
        <p:spPr>
          <a:xfrm>
            <a:off x="4438650" y="5295900"/>
            <a:ext cx="6915150" cy="533400"/>
          </a:xfrm>
        </p:spPr>
        <p:txBody>
          <a:bodyPr>
            <a:normAutofit/>
          </a:bodyPr>
          <a:lstStyle>
            <a:lvl1pPr marL="0" indent="0" algn="r">
              <a:buNone/>
              <a:defRPr sz="2000" i="1" baseline="0">
                <a:latin typeface="Cormorant Garamond" panose="00000500000000000000" pitchFamily="2"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Add Quote Attribution</a:t>
            </a:r>
          </a:p>
        </p:txBody>
      </p:sp>
      <p:cxnSp>
        <p:nvCxnSpPr>
          <p:cNvPr id="9" name="Straight Connector 8"/>
          <p:cNvCxnSpPr/>
          <p:nvPr userDrawn="1"/>
        </p:nvCxnSpPr>
        <p:spPr>
          <a:xfrm>
            <a:off x="1981200" y="871538"/>
            <a:ext cx="0" cy="5114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8168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47924" y="1212850"/>
            <a:ext cx="8905875" cy="1325563"/>
          </a:xfrm>
        </p:spPr>
        <p:txBody>
          <a:bodyPr>
            <a:normAutofit/>
          </a:bodyPr>
          <a:lstStyle>
            <a:lvl1pPr>
              <a:defRPr sz="5400" i="1" spc="-150">
                <a:solidFill>
                  <a:srgbClr val="57243E"/>
                </a:solidFill>
                <a:latin typeface="Cormorant Garamond" panose="00000500000000000000" pitchFamily="2" charset="0"/>
              </a:defRPr>
            </a:lvl1pPr>
          </a:lstStyle>
          <a:p>
            <a:r>
              <a:rPr lang="en-US" dirty="0"/>
              <a:t>Quote:</a:t>
            </a:r>
          </a:p>
        </p:txBody>
      </p:sp>
      <p:sp>
        <p:nvSpPr>
          <p:cNvPr id="3" name="Content Placeholder 2"/>
          <p:cNvSpPr>
            <a:spLocks noGrp="1"/>
          </p:cNvSpPr>
          <p:nvPr>
            <p:ph idx="1"/>
          </p:nvPr>
        </p:nvSpPr>
        <p:spPr>
          <a:xfrm>
            <a:off x="2447924" y="2673350"/>
            <a:ext cx="8905875" cy="2536825"/>
          </a:xfrm>
        </p:spPr>
        <p:txBody>
          <a:bodyPr>
            <a:normAutofit/>
          </a:bodyPr>
          <a:lstStyle>
            <a:lvl1pPr marL="0" indent="0">
              <a:buNone/>
              <a:defRPr sz="3200" i="1">
                <a:latin typeface="Cormorant Garamond" panose="000005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cxnSp>
        <p:nvCxnSpPr>
          <p:cNvPr id="7" name="Straight Connector 6"/>
          <p:cNvCxnSpPr/>
          <p:nvPr userDrawn="1"/>
        </p:nvCxnSpPr>
        <p:spPr>
          <a:xfrm>
            <a:off x="1981200" y="871538"/>
            <a:ext cx="0" cy="51149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600074" y="2009775"/>
            <a:ext cx="981075" cy="3939540"/>
          </a:xfrm>
          <a:prstGeom prst="rect">
            <a:avLst/>
          </a:prstGeom>
          <a:noFill/>
        </p:spPr>
        <p:txBody>
          <a:bodyPr wrap="square" rtlCol="0">
            <a:spAutoFit/>
          </a:bodyPr>
          <a:lstStyle/>
          <a:p>
            <a:r>
              <a:rPr lang="en-US" sz="25000" dirty="0">
                <a:solidFill>
                  <a:schemeClr val="bg1">
                    <a:lumMod val="75000"/>
                  </a:schemeClr>
                </a:solidFill>
                <a:latin typeface="Cormorant Garamond" panose="00000500000000000000" pitchFamily="2" charset="0"/>
              </a:rPr>
              <a:t>“</a:t>
            </a:r>
          </a:p>
        </p:txBody>
      </p:sp>
      <p:sp>
        <p:nvSpPr>
          <p:cNvPr id="5" name="Text Placeholder 4"/>
          <p:cNvSpPr>
            <a:spLocks noGrp="1"/>
          </p:cNvSpPr>
          <p:nvPr>
            <p:ph type="body" sz="quarter" idx="10" hasCustomPrompt="1"/>
          </p:nvPr>
        </p:nvSpPr>
        <p:spPr>
          <a:xfrm>
            <a:off x="4438650" y="5295900"/>
            <a:ext cx="6915150" cy="533400"/>
          </a:xfrm>
        </p:spPr>
        <p:txBody>
          <a:bodyPr>
            <a:normAutofit/>
          </a:bodyPr>
          <a:lstStyle>
            <a:lvl1pPr marL="0" indent="0" algn="r">
              <a:buNone/>
              <a:defRPr sz="2000" i="1" baseline="0">
                <a:latin typeface="Cormorant Garamond" panose="00000500000000000000" pitchFamily="2"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Add Quote Attribution</a:t>
            </a:r>
          </a:p>
        </p:txBody>
      </p:sp>
    </p:spTree>
    <p:extLst>
      <p:ext uri="{BB962C8B-B14F-4D97-AF65-F5344CB8AC3E}">
        <p14:creationId xmlns:p14="http://schemas.microsoft.com/office/powerpoint/2010/main" val="3198828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 white 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latin typeface="Cormorant Garamond" panose="00000500000000000000" pitchFamily="2" charset="0"/>
              </a:defRPr>
            </a:lvl1pPr>
          </a:lstStyle>
          <a:p>
            <a:r>
              <a:rPr lang="en-US"/>
              <a:t>Click to edit Master title style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36577936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rgbClr val="57243E"/>
                </a:solidFill>
                <a:latin typeface="Cormorant Garamond" panose="00000500000000000000" pitchFamily="2" charset="0"/>
              </a:defRPr>
            </a:lvl1pPr>
          </a:lstStyle>
          <a:p>
            <a:r>
              <a:rPr lang="en-US"/>
              <a:t>Click to edit Master title style</a:t>
            </a:r>
          </a:p>
        </p:txBody>
      </p:sp>
      <p:pic>
        <p:nvPicPr>
          <p:cNvPr id="4" name="Picture 3"/>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21734756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Content and Image - landscape">
    <p:spTree>
      <p:nvGrpSpPr>
        <p:cNvPr id="1" name=""/>
        <p:cNvGrpSpPr/>
        <p:nvPr/>
      </p:nvGrpSpPr>
      <p:grpSpPr>
        <a:xfrm>
          <a:off x="0" y="0"/>
          <a:ext cx="0" cy="0"/>
          <a:chOff x="0" y="0"/>
          <a:chExt cx="0" cy="0"/>
        </a:xfrm>
      </p:grpSpPr>
      <p:sp>
        <p:nvSpPr>
          <p:cNvPr id="2" name="Title 1"/>
          <p:cNvSpPr>
            <a:spLocks noGrp="1"/>
          </p:cNvSpPr>
          <p:nvPr>
            <p:ph type="title"/>
          </p:nvPr>
        </p:nvSpPr>
        <p:spPr>
          <a:xfrm>
            <a:off x="838200" y="3714750"/>
            <a:ext cx="10515600" cy="1100138"/>
          </a:xfrm>
        </p:spPr>
        <p:txBody>
          <a:bodyPr>
            <a:normAutofit/>
          </a:bodyPr>
          <a:lstStyle>
            <a:lvl1pPr>
              <a:defRPr sz="5400" i="1" spc="-150">
                <a:latin typeface="Cormorant Garamond" panose="00000500000000000000" pitchFamily="2" charset="0"/>
              </a:defRPr>
            </a:lvl1pPr>
          </a:lstStyle>
          <a:p>
            <a:r>
              <a:rPr lang="en-US" dirty="0"/>
              <a:t>Click to edit Master title style</a:t>
            </a:r>
          </a:p>
        </p:txBody>
      </p:sp>
      <p:sp>
        <p:nvSpPr>
          <p:cNvPr id="5" name="Text Placeholder 4"/>
          <p:cNvSpPr>
            <a:spLocks noGrp="1"/>
          </p:cNvSpPr>
          <p:nvPr>
            <p:ph type="body" sz="quarter" idx="10"/>
          </p:nvPr>
        </p:nvSpPr>
        <p:spPr>
          <a:xfrm>
            <a:off x="838200" y="4733924"/>
            <a:ext cx="10506075" cy="14954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7" name="Picture Placeholder 6"/>
          <p:cNvSpPr>
            <a:spLocks noGrp="1"/>
          </p:cNvSpPr>
          <p:nvPr>
            <p:ph type="pic" sz="quarter" idx="11"/>
          </p:nvPr>
        </p:nvSpPr>
        <p:spPr>
          <a:xfrm>
            <a:off x="0" y="0"/>
            <a:ext cx="12192000" cy="3543300"/>
          </a:xfrm>
        </p:spPr>
        <p:txBody>
          <a:bodyPr/>
          <a:lstStyle/>
          <a:p>
            <a:endParaRPr lang="en-US"/>
          </a:p>
        </p:txBody>
      </p:sp>
    </p:spTree>
    <p:extLst>
      <p:ext uri="{BB962C8B-B14F-4D97-AF65-F5344CB8AC3E}">
        <p14:creationId xmlns:p14="http://schemas.microsoft.com/office/powerpoint/2010/main" val="713456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3_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4B4B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534267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5724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1512409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4_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133D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3636550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5_Content with Caption">
    <p:spTree>
      <p:nvGrpSpPr>
        <p:cNvPr id="1" name=""/>
        <p:cNvGrpSpPr/>
        <p:nvPr/>
      </p:nvGrpSpPr>
      <p:grpSpPr>
        <a:xfrm>
          <a:off x="0" y="0"/>
          <a:ext cx="0" cy="0"/>
          <a:chOff x="0" y="0"/>
          <a:chExt cx="0" cy="0"/>
        </a:xfrm>
      </p:grpSpPr>
      <p:sp>
        <p:nvSpPr>
          <p:cNvPr id="10" name="Rectangle 9"/>
          <p:cNvSpPr/>
          <p:nvPr userDrawn="1"/>
        </p:nvSpPr>
        <p:spPr>
          <a:xfrm>
            <a:off x="0" y="0"/>
            <a:ext cx="4876800" cy="6858000"/>
          </a:xfrm>
          <a:prstGeom prst="rect">
            <a:avLst/>
          </a:prstGeom>
          <a:solidFill>
            <a:srgbClr val="79978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1934" y="1907309"/>
            <a:ext cx="3932237" cy="1600200"/>
          </a:xfrm>
        </p:spPr>
        <p:txBody>
          <a:bodyPr anchor="b">
            <a:noAutofit/>
          </a:bodyPr>
          <a:lstStyle>
            <a:lvl1pPr>
              <a:defRPr sz="4400" i="1" u="none"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1934" y="3507509"/>
            <a:ext cx="3932237" cy="1018309"/>
          </a:xfrm>
        </p:spPr>
        <p:txBody>
          <a:bodyPr>
            <a:normAutofit/>
          </a:bodyPr>
          <a:lstStyle>
            <a:lvl1pPr marL="0" indent="0">
              <a:buNone/>
              <a:defRPr sz="20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7" name="Picture 6"/>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503742" y="6143684"/>
            <a:ext cx="1251169" cy="300336"/>
          </a:xfrm>
          <a:prstGeom prst="rect">
            <a:avLst/>
          </a:prstGeom>
        </p:spPr>
      </p:pic>
    </p:spTree>
    <p:extLst>
      <p:ext uri="{BB962C8B-B14F-4D97-AF65-F5344CB8AC3E}">
        <p14:creationId xmlns:p14="http://schemas.microsoft.com/office/powerpoint/2010/main" val="3177211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and Image - half - white BG">
    <p:spTree>
      <p:nvGrpSpPr>
        <p:cNvPr id="1" name=""/>
        <p:cNvGrpSpPr/>
        <p:nvPr/>
      </p:nvGrpSpPr>
      <p:grpSpPr>
        <a:xfrm>
          <a:off x="0" y="0"/>
          <a:ext cx="0" cy="0"/>
          <a:chOff x="0" y="0"/>
          <a:chExt cx="0" cy="0"/>
        </a:xfrm>
      </p:grpSpPr>
      <p:sp>
        <p:nvSpPr>
          <p:cNvPr id="2" name="Title 1"/>
          <p:cNvSpPr>
            <a:spLocks noGrp="1"/>
          </p:cNvSpPr>
          <p:nvPr>
            <p:ph type="title"/>
          </p:nvPr>
        </p:nvSpPr>
        <p:spPr>
          <a:xfrm>
            <a:off x="563418" y="457200"/>
            <a:ext cx="4208607" cy="1600200"/>
          </a:xfrm>
        </p:spPr>
        <p:txBody>
          <a:bodyPr anchor="b">
            <a:noAutofit/>
          </a:bodyPr>
          <a:lstStyle>
            <a:lvl1pPr>
              <a:defRPr sz="4400" i="1" u="none" spc="-150">
                <a:latin typeface="Cormorant Garamond" panose="00000500000000000000" pitchFamily="2" charset="0"/>
              </a:defRPr>
            </a:lvl1pPr>
          </a:lstStyle>
          <a:p>
            <a:r>
              <a:rPr lang="en-US"/>
              <a:t>Click to edit Master title style</a:t>
            </a:r>
          </a:p>
        </p:txBody>
      </p:sp>
      <p:sp>
        <p:nvSpPr>
          <p:cNvPr id="3" name="Content Placeholder 2"/>
          <p:cNvSpPr>
            <a:spLocks noGrp="1"/>
          </p:cNvSpPr>
          <p:nvPr>
            <p:ph idx="1"/>
          </p:nvPr>
        </p:nvSpPr>
        <p:spPr>
          <a:xfrm>
            <a:off x="5183188" y="1"/>
            <a:ext cx="7008812" cy="68580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563418" y="2057400"/>
            <a:ext cx="420860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310402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 blue BG">
    <p:bg>
      <p:bgPr>
        <a:gradFill flip="none" rotWithShape="1">
          <a:gsLst>
            <a:gs pos="0">
              <a:srgbClr val="133D5D"/>
            </a:gs>
            <a:gs pos="100000">
              <a:srgbClr val="0B2233"/>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81049" y="3237942"/>
            <a:ext cx="7077075" cy="2387600"/>
          </a:xfrm>
        </p:spPr>
        <p:txBody>
          <a:bodyPr anchor="b">
            <a:normAutofit/>
          </a:bodyPr>
          <a:lstStyle>
            <a:lvl1pPr algn="l">
              <a:defRPr sz="6000" i="1" spc="-150">
                <a:solidFill>
                  <a:schemeClr val="bg1"/>
                </a:solidFill>
                <a:latin typeface="Cormorant Garamond" panose="00000500000000000000" pitchFamily="2" charset="0"/>
              </a:defRPr>
            </a:lvl1pPr>
          </a:lstStyle>
          <a:p>
            <a:r>
              <a:rPr lang="en-US" dirty="0"/>
              <a:t>Click to edit Master title style</a:t>
            </a:r>
          </a:p>
        </p:txBody>
      </p:sp>
      <p:sp>
        <p:nvSpPr>
          <p:cNvPr id="3" name="Subtitle 2"/>
          <p:cNvSpPr>
            <a:spLocks noGrp="1"/>
          </p:cNvSpPr>
          <p:nvPr>
            <p:ph type="subTitle" idx="1"/>
          </p:nvPr>
        </p:nvSpPr>
        <p:spPr>
          <a:xfrm>
            <a:off x="781049" y="5584267"/>
            <a:ext cx="7077075" cy="81653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0" name="Picture Placeholder 9"/>
          <p:cNvSpPr>
            <a:spLocks noGrp="1"/>
          </p:cNvSpPr>
          <p:nvPr>
            <p:ph type="pic" sz="quarter" idx="10"/>
          </p:nvPr>
        </p:nvSpPr>
        <p:spPr>
          <a:xfrm>
            <a:off x="8572501" y="3122139"/>
            <a:ext cx="2787477" cy="3188044"/>
          </a:xfrm>
        </p:spPr>
        <p:txBody>
          <a:bodyPr/>
          <a:lstStyle>
            <a:lvl1pPr>
              <a:defRPr>
                <a:solidFill>
                  <a:schemeClr val="bg1"/>
                </a:solidFill>
              </a:defRPr>
            </a:lvl1pPr>
          </a:lstStyle>
          <a:p>
            <a:endParaRPr lang="en-US" dirty="0"/>
          </a:p>
        </p:txBody>
      </p:sp>
      <p:pic>
        <p:nvPicPr>
          <p:cNvPr id="8" name="Picture 7"/>
          <p:cNvPicPr>
            <a:picLocks noChangeAspect="1"/>
          </p:cNvPicPr>
          <p:nvPr userDrawn="1"/>
        </p:nvPicPr>
        <p:blipFill rotWithShape="1">
          <a:blip cstate="print">
            <a:lum bright="70000" contrast="-70000"/>
            <a:extLst>
              <a:ext uri="{BEBA8EAE-BF5A-486C-A8C5-ECC9F3942E4B}">
                <a14:imgProps xmlns:a14="http://schemas.microsoft.com/office/drawing/2010/main">
                  <a14:imgLayer r:embed="rId3">
                    <a14:imgEffect>
                      <a14:sharpenSoften amount="-50000"/>
                    </a14:imgEffect>
                    <a14:imgEffect>
                      <a14:colorTemperature colorTemp="5300"/>
                    </a14:imgEffect>
                    <a14:imgEffect>
                      <a14:saturation sat="0"/>
                    </a14:imgEffect>
                  </a14:imgLayer>
                </a14:imgProps>
              </a:ext>
              <a:ext uri="{28A0092B-C50C-407E-A947-70E740481C1C}">
                <a14:useLocalDpi xmlns:a14="http://schemas.microsoft.com/office/drawing/2010/main" val="0"/>
              </a:ext>
            </a:extLst>
          </a:blip>
          <a:srcRect b="11222"/>
          <a:stretch/>
        </p:blipFill>
        <p:spPr>
          <a:xfrm>
            <a:off x="8592587" y="349473"/>
            <a:ext cx="824940" cy="526828"/>
          </a:xfrm>
          <a:prstGeom prst="rect">
            <a:avLst/>
          </a:prstGeom>
        </p:spPr>
      </p:pic>
      <p:pic>
        <p:nvPicPr>
          <p:cNvPr id="9" name="Picture 8"/>
          <p:cNvPicPr>
            <a:picLocks noChangeAspect="1"/>
          </p:cNvPicPr>
          <p:nvPr userDrawn="1"/>
        </p:nvPicPr>
        <p:blipFill>
          <a:blip>
            <a:extLst>
              <a:ext uri="{28A0092B-C50C-407E-A947-70E740481C1C}">
                <a14:useLocalDpi xmlns:a14="http://schemas.microsoft.com/office/drawing/2010/main" val="0"/>
              </a:ext>
            </a:extLst>
          </a:blip>
          <a:stretch>
            <a:fillRect/>
          </a:stretch>
        </p:blipFill>
        <p:spPr>
          <a:xfrm>
            <a:off x="9417527" y="404177"/>
            <a:ext cx="1634335" cy="405842"/>
          </a:xfrm>
          <a:prstGeom prst="rect">
            <a:avLst/>
          </a:prstGeom>
        </p:spPr>
      </p:pic>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3179" y="425672"/>
            <a:ext cx="1563974" cy="375423"/>
          </a:xfrm>
          <a:prstGeom prst="rect">
            <a:avLst/>
          </a:prstGeom>
        </p:spPr>
      </p:pic>
    </p:spTree>
    <p:extLst>
      <p:ext uri="{BB962C8B-B14F-4D97-AF65-F5344CB8AC3E}">
        <p14:creationId xmlns:p14="http://schemas.microsoft.com/office/powerpoint/2010/main" val="31091102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and Image - half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3418" y="457200"/>
            <a:ext cx="4208607" cy="1600200"/>
          </a:xfrm>
        </p:spPr>
        <p:txBody>
          <a:bodyPr anchor="b">
            <a:noAutofit/>
          </a:bodyPr>
          <a:lstStyle>
            <a:lvl1pPr>
              <a:defRPr sz="4400" i="1" u="none" spc="-150">
                <a:solidFill>
                  <a:srgbClr val="57243E"/>
                </a:solidFill>
                <a:latin typeface="Cormorant Garamond" panose="00000500000000000000" pitchFamily="2" charset="0"/>
              </a:defRPr>
            </a:lvl1pPr>
          </a:lstStyle>
          <a:p>
            <a:r>
              <a:rPr lang="en-US"/>
              <a:t>Click to edit Master title style</a:t>
            </a:r>
          </a:p>
        </p:txBody>
      </p:sp>
      <p:sp>
        <p:nvSpPr>
          <p:cNvPr id="3" name="Content Placeholder 2"/>
          <p:cNvSpPr>
            <a:spLocks noGrp="1"/>
          </p:cNvSpPr>
          <p:nvPr>
            <p:ph idx="1"/>
          </p:nvPr>
        </p:nvSpPr>
        <p:spPr>
          <a:xfrm>
            <a:off x="5183188" y="1"/>
            <a:ext cx="7008812" cy="68580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63418" y="2057400"/>
            <a:ext cx="420860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474614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Content and Image - half - SD logo - white BG">
    <p:spTree>
      <p:nvGrpSpPr>
        <p:cNvPr id="1" name=""/>
        <p:cNvGrpSpPr/>
        <p:nvPr/>
      </p:nvGrpSpPr>
      <p:grpSpPr>
        <a:xfrm>
          <a:off x="0" y="0"/>
          <a:ext cx="0" cy="0"/>
          <a:chOff x="0" y="0"/>
          <a:chExt cx="0" cy="0"/>
        </a:xfrm>
      </p:grpSpPr>
      <p:sp>
        <p:nvSpPr>
          <p:cNvPr id="2" name="Title 1"/>
          <p:cNvSpPr>
            <a:spLocks noGrp="1"/>
          </p:cNvSpPr>
          <p:nvPr>
            <p:ph type="title"/>
          </p:nvPr>
        </p:nvSpPr>
        <p:spPr>
          <a:xfrm>
            <a:off x="633838" y="457200"/>
            <a:ext cx="4249448" cy="1600200"/>
          </a:xfrm>
        </p:spPr>
        <p:txBody>
          <a:bodyPr anchor="b">
            <a:normAutofit/>
          </a:bodyPr>
          <a:lstStyle>
            <a:lvl1pPr>
              <a:defRPr sz="4400" i="1" spc="-150">
                <a:latin typeface="Cormorant Garamond" panose="00000500000000000000" pitchFamily="2" charset="0"/>
              </a:defRPr>
            </a:lvl1pPr>
          </a:lstStyle>
          <a:p>
            <a:r>
              <a:rPr lang="en-US" dirty="0"/>
              <a:t>Click to edit Master title style</a:t>
            </a:r>
          </a:p>
        </p:txBody>
      </p:sp>
      <p:sp>
        <p:nvSpPr>
          <p:cNvPr id="3" name="Picture Placeholder 2"/>
          <p:cNvSpPr>
            <a:spLocks noGrp="1"/>
          </p:cNvSpPr>
          <p:nvPr>
            <p:ph type="pic" idx="1"/>
          </p:nvPr>
        </p:nvSpPr>
        <p:spPr>
          <a:xfrm>
            <a:off x="5818907" y="0"/>
            <a:ext cx="6373093" cy="6858000"/>
          </a:xfrm>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33838" y="2057400"/>
            <a:ext cx="424944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5" name="Picture 4"/>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30041818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Content and Image - half - SD logo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3838" y="457200"/>
            <a:ext cx="4249448" cy="1600200"/>
          </a:xfrm>
        </p:spPr>
        <p:txBody>
          <a:bodyPr anchor="b">
            <a:normAutofit/>
          </a:bodyPr>
          <a:lstStyle>
            <a:lvl1pPr>
              <a:defRPr sz="4400" i="1" spc="-150">
                <a:solidFill>
                  <a:srgbClr val="57243E"/>
                </a:solidFill>
                <a:latin typeface="Cormorant Garamond" panose="00000500000000000000" pitchFamily="2" charset="0"/>
              </a:defRPr>
            </a:lvl1pPr>
          </a:lstStyle>
          <a:p>
            <a:r>
              <a:rPr lang="en-US" dirty="0"/>
              <a:t>Click to edit Master title style</a:t>
            </a:r>
          </a:p>
        </p:txBody>
      </p:sp>
      <p:sp>
        <p:nvSpPr>
          <p:cNvPr id="3" name="Picture Placeholder 2"/>
          <p:cNvSpPr>
            <a:spLocks noGrp="1"/>
          </p:cNvSpPr>
          <p:nvPr>
            <p:ph type="pic" idx="1"/>
          </p:nvPr>
        </p:nvSpPr>
        <p:spPr>
          <a:xfrm>
            <a:off x="5818907" y="0"/>
            <a:ext cx="6373093" cy="6858000"/>
          </a:xfrm>
          <a:effectLst>
            <a:outerShdw blurRad="63500" sx="102000" sy="102000" algn="ctr" rotWithShape="0">
              <a:prstClr val="black">
                <a:alpha val="4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3838" y="2057400"/>
            <a:ext cx="4249448"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pic>
        <p:nvPicPr>
          <p:cNvPr id="8" name="Picture 7"/>
          <p:cNvPicPr>
            <a:picLocks noChangeAspect="1"/>
          </p:cNvPicPr>
          <p:nvPr userDrawn="1"/>
        </p:nvPicPr>
        <p:blipFill>
          <a:blip cstate="print">
            <a:extLst>
              <a:ext uri="{28A0092B-C50C-407E-A947-70E740481C1C}">
                <a14:useLocalDpi xmlns:a14="http://schemas.microsoft.com/office/drawing/2010/main" val="0"/>
              </a:ext>
            </a:extLst>
          </a:blip>
          <a:stretch>
            <a:fillRect/>
          </a:stretch>
        </p:blipFill>
        <p:spPr>
          <a:xfrm>
            <a:off x="469264" y="6252531"/>
            <a:ext cx="1153590" cy="312450"/>
          </a:xfrm>
          <a:prstGeom prst="rect">
            <a:avLst/>
          </a:prstGeom>
        </p:spPr>
      </p:pic>
    </p:spTree>
    <p:extLst>
      <p:ext uri="{BB962C8B-B14F-4D97-AF65-F5344CB8AC3E}">
        <p14:creationId xmlns:p14="http://schemas.microsoft.com/office/powerpoint/2010/main" val="1371688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ull Screenshot - white 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p>
            <a:endParaRPr lang="en-US"/>
          </a:p>
        </p:txBody>
      </p:sp>
      <p:sp>
        <p:nvSpPr>
          <p:cNvPr id="4" name="Rectangle 3"/>
          <p:cNvSpPr/>
          <p:nvPr userDrawn="1"/>
        </p:nvSpPr>
        <p:spPr>
          <a:xfrm>
            <a:off x="198582" y="230909"/>
            <a:ext cx="11794837" cy="6696364"/>
          </a:xfrm>
          <a:prstGeom prst="rect">
            <a:avLst/>
          </a:prstGeom>
          <a:noFill/>
          <a:ln>
            <a:solidFill>
              <a:srgbClr val="6665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24887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 Screenshot - gray BG">
    <p:bg>
      <p:bgPr>
        <a:solidFill>
          <a:srgbClr val="4B4B4B"/>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515869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ull Screenshot - blue BG">
    <p:bg>
      <p:bgPr>
        <a:solidFill>
          <a:srgbClr val="57243E"/>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33335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 Screenshot - blue BG">
    <p:bg>
      <p:bgPr>
        <a:solidFill>
          <a:srgbClr val="133D5D"/>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959569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Full Screenshot - blue BG">
    <p:bg>
      <p:bgPr>
        <a:solidFill>
          <a:srgbClr val="799784"/>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79413" y="415925"/>
            <a:ext cx="11433175" cy="6442075"/>
          </a:xfrm>
        </p:spPr>
        <p:txBody>
          <a:bodyPr/>
          <a:lstStyle>
            <a:lvl1pPr>
              <a:defRPr>
                <a:solidFill>
                  <a:schemeClr val="bg1"/>
                </a:solidFill>
              </a:defRPr>
            </a:lvl1pPr>
          </a:lstStyle>
          <a:p>
            <a:endParaRPr lang="en-US"/>
          </a:p>
        </p:txBody>
      </p:sp>
      <p:sp>
        <p:nvSpPr>
          <p:cNvPr id="4" name="Rectangle 3"/>
          <p:cNvSpPr/>
          <p:nvPr userDrawn="1"/>
        </p:nvSpPr>
        <p:spPr>
          <a:xfrm>
            <a:off x="198582" y="230909"/>
            <a:ext cx="11794837" cy="66963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582409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Screenshot - thirds - white BG">
    <p:spTree>
      <p:nvGrpSpPr>
        <p:cNvPr id="1" name=""/>
        <p:cNvGrpSpPr/>
        <p:nvPr/>
      </p:nvGrpSpPr>
      <p:grpSpPr>
        <a:xfrm>
          <a:off x="0" y="0"/>
          <a:ext cx="0" cy="0"/>
          <a:chOff x="0" y="0"/>
          <a:chExt cx="0" cy="0"/>
        </a:xfrm>
      </p:grpSpPr>
      <p:sp>
        <p:nvSpPr>
          <p:cNvPr id="2" name="Title 1"/>
          <p:cNvSpPr>
            <a:spLocks noGrp="1"/>
          </p:cNvSpPr>
          <p:nvPr>
            <p:ph type="title"/>
          </p:nvPr>
        </p:nvSpPr>
        <p:spPr>
          <a:xfrm>
            <a:off x="534988" y="1283855"/>
            <a:ext cx="2670029" cy="2297545"/>
          </a:xfrm>
        </p:spPr>
        <p:txBody>
          <a:bodyPr anchor="b">
            <a:noAutofit/>
          </a:bodyPr>
          <a:lstStyle>
            <a:lvl1pPr>
              <a:defRPr sz="3600" i="1" u="none" spc="-150">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4988" y="3592944"/>
            <a:ext cx="2670029" cy="18010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a:off x="3546764" y="286327"/>
            <a:ext cx="8746837"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3713019" y="442913"/>
            <a:ext cx="8478982" cy="5967412"/>
          </a:xfrm>
        </p:spPr>
        <p:txBody>
          <a:bodyPr/>
          <a:lstStyle/>
          <a:p>
            <a:endParaRPr lang="en-US" dirty="0"/>
          </a:p>
        </p:txBody>
      </p:sp>
    </p:spTree>
    <p:extLst>
      <p:ext uri="{BB962C8B-B14F-4D97-AF65-F5344CB8AC3E}">
        <p14:creationId xmlns:p14="http://schemas.microsoft.com/office/powerpoint/2010/main" val="31615361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Screenshot - thirds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4988" y="1283855"/>
            <a:ext cx="2670029" cy="2297545"/>
          </a:xfrm>
        </p:spPr>
        <p:txBody>
          <a:bodyPr anchor="b">
            <a:noAutofit/>
          </a:bodyPr>
          <a:lstStyle>
            <a:lvl1pPr>
              <a:defRPr sz="3600" i="1" u="none" spc="-150">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4988" y="3592944"/>
            <a:ext cx="2670029" cy="180109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a:off x="3546764" y="286327"/>
            <a:ext cx="8746837"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3713019" y="442913"/>
            <a:ext cx="8478982" cy="5967412"/>
          </a:xfrm>
        </p:spPr>
        <p:txBody>
          <a:bodyPr/>
          <a:lstStyle/>
          <a:p>
            <a:endParaRPr lang="en-US" dirty="0"/>
          </a:p>
        </p:txBody>
      </p:sp>
    </p:spTree>
    <p:extLst>
      <p:ext uri="{BB962C8B-B14F-4D97-AF65-F5344CB8AC3E}">
        <p14:creationId xmlns:p14="http://schemas.microsoft.com/office/powerpoint/2010/main" val="2907028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1 column white">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latin typeface="Cormorant Garamond" panose="00000500000000000000" pitchFamily="2" charset="0"/>
              </a:defRPr>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0012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Screenshot - half - white BG">
    <p:spTree>
      <p:nvGrpSpPr>
        <p:cNvPr id="1" name=""/>
        <p:cNvGrpSpPr/>
        <p:nvPr/>
      </p:nvGrpSpPr>
      <p:grpSpPr>
        <a:xfrm>
          <a:off x="0" y="0"/>
          <a:ext cx="0" cy="0"/>
          <a:chOff x="0" y="0"/>
          <a:chExt cx="0" cy="0"/>
        </a:xfrm>
      </p:grpSpPr>
      <p:sp>
        <p:nvSpPr>
          <p:cNvPr id="2" name="Title 1"/>
          <p:cNvSpPr>
            <a:spLocks noGrp="1"/>
          </p:cNvSpPr>
          <p:nvPr>
            <p:ph type="title"/>
          </p:nvPr>
        </p:nvSpPr>
        <p:spPr>
          <a:xfrm>
            <a:off x="544946" y="457200"/>
            <a:ext cx="4227080" cy="1600200"/>
          </a:xfrm>
        </p:spPr>
        <p:txBody>
          <a:bodyPr anchor="b">
            <a:noAutofit/>
          </a:bodyPr>
          <a:lstStyle>
            <a:lvl1pPr>
              <a:defRPr sz="4400" i="1" u="none" spc="-150">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44946" y="2057400"/>
            <a:ext cx="4227080"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Rectangle 4"/>
          <p:cNvSpPr/>
          <p:nvPr userDrawn="1"/>
        </p:nvSpPr>
        <p:spPr>
          <a:xfrm>
            <a:off x="5403273" y="286327"/>
            <a:ext cx="6890327" cy="6308437"/>
          </a:xfrm>
          <a:prstGeom prst="rect">
            <a:avLst/>
          </a:prstGeom>
          <a:noFill/>
          <a:ln>
            <a:solidFill>
              <a:srgbClr val="133D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568950" y="442913"/>
            <a:ext cx="6623050" cy="5967412"/>
          </a:xfrm>
        </p:spPr>
        <p:txBody>
          <a:bodyPr/>
          <a:lstStyle/>
          <a:p>
            <a:endParaRPr lang="en-US" dirty="0"/>
          </a:p>
        </p:txBody>
      </p:sp>
    </p:spTree>
    <p:extLst>
      <p:ext uri="{BB962C8B-B14F-4D97-AF65-F5344CB8AC3E}">
        <p14:creationId xmlns:p14="http://schemas.microsoft.com/office/powerpoint/2010/main" val="41297451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ntent Screenshot - half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710" y="457200"/>
            <a:ext cx="4236316" cy="1600200"/>
          </a:xfrm>
        </p:spPr>
        <p:txBody>
          <a:bodyPr anchor="b">
            <a:noAutofit/>
          </a:bodyPr>
          <a:lstStyle>
            <a:lvl1pPr>
              <a:defRPr sz="4400" i="1" u="none" spc="-150">
                <a:solidFill>
                  <a:srgbClr val="57243E"/>
                </a:solidFill>
                <a:latin typeface="Cormorant Garamond" panose="00000500000000000000" pitchFamily="2" charset="0"/>
              </a:defRPr>
            </a:lvl1pPr>
          </a:lstStyle>
          <a:p>
            <a:r>
              <a:rPr lang="en-US"/>
              <a:t>Click to edit Master title style</a:t>
            </a:r>
          </a:p>
        </p:txBody>
      </p:sp>
      <p:sp>
        <p:nvSpPr>
          <p:cNvPr id="4" name="Text Placeholder 3"/>
          <p:cNvSpPr>
            <a:spLocks noGrp="1"/>
          </p:cNvSpPr>
          <p:nvPr>
            <p:ph type="body" sz="half" idx="2"/>
          </p:nvPr>
        </p:nvSpPr>
        <p:spPr>
          <a:xfrm>
            <a:off x="535710" y="2057400"/>
            <a:ext cx="4236316"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p:nvPr userDrawn="1"/>
        </p:nvSpPr>
        <p:spPr>
          <a:xfrm>
            <a:off x="5403273" y="286327"/>
            <a:ext cx="6890327" cy="6308437"/>
          </a:xfrm>
          <a:prstGeom prst="rect">
            <a:avLst/>
          </a:prstGeom>
          <a:noFill/>
          <a:ln>
            <a:solidFill>
              <a:srgbClr val="5724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5568950" y="442913"/>
            <a:ext cx="6623050" cy="5967412"/>
          </a:xfrm>
        </p:spPr>
        <p:txBody>
          <a:bodyPr/>
          <a:lstStyle/>
          <a:p>
            <a:endParaRPr lang="en-US" dirty="0"/>
          </a:p>
        </p:txBody>
      </p:sp>
    </p:spTree>
    <p:extLst>
      <p:ext uri="{BB962C8B-B14F-4D97-AF65-F5344CB8AC3E}">
        <p14:creationId xmlns:p14="http://schemas.microsoft.com/office/powerpoint/2010/main" val="12050566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Screenshot - mobile - white BG">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709" y="780473"/>
            <a:ext cx="4895273" cy="1600200"/>
          </a:xfrm>
        </p:spPr>
        <p:txBody>
          <a:bodyPr anchor="b">
            <a:noAutofit/>
          </a:bodyPr>
          <a:lstStyle>
            <a:lvl1pPr>
              <a:defRPr sz="4800" i="1" u="none" spc="-150">
                <a:solidFill>
                  <a:srgbClr val="133D5D"/>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5709" y="2380673"/>
            <a:ext cx="4895273" cy="343823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Picture Placeholder 6"/>
          <p:cNvSpPr>
            <a:spLocks noGrp="1"/>
          </p:cNvSpPr>
          <p:nvPr>
            <p:ph type="pic" sz="quarter" idx="10"/>
          </p:nvPr>
        </p:nvSpPr>
        <p:spPr>
          <a:xfrm>
            <a:off x="6650182" y="738909"/>
            <a:ext cx="3943927" cy="6119091"/>
          </a:xfrm>
        </p:spPr>
        <p:txBody>
          <a:body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1563" y="-365530"/>
            <a:ext cx="4525820" cy="9196188"/>
          </a:xfrm>
          <a:prstGeom prst="rect">
            <a:avLst/>
          </a:prstGeom>
        </p:spPr>
      </p:pic>
    </p:spTree>
    <p:extLst>
      <p:ext uri="{BB962C8B-B14F-4D97-AF65-F5344CB8AC3E}">
        <p14:creationId xmlns:p14="http://schemas.microsoft.com/office/powerpoint/2010/main" val="9859187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Screenshot - mobile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5709" y="780473"/>
            <a:ext cx="4895273" cy="1600200"/>
          </a:xfrm>
        </p:spPr>
        <p:txBody>
          <a:bodyPr anchor="b">
            <a:noAutofit/>
          </a:bodyPr>
          <a:lstStyle>
            <a:lvl1pPr>
              <a:defRPr sz="4800" i="1" u="none" spc="-150">
                <a:solidFill>
                  <a:srgbClr val="57243E"/>
                </a:solidFill>
                <a:latin typeface="Cormorant Garamond" panose="00000500000000000000" pitchFamily="2" charset="0"/>
              </a:defRPr>
            </a:lvl1pPr>
          </a:lstStyle>
          <a:p>
            <a:r>
              <a:rPr lang="en-US" dirty="0"/>
              <a:t>Click to edit Master title style</a:t>
            </a:r>
          </a:p>
        </p:txBody>
      </p:sp>
      <p:sp>
        <p:nvSpPr>
          <p:cNvPr id="4" name="Text Placeholder 3"/>
          <p:cNvSpPr>
            <a:spLocks noGrp="1"/>
          </p:cNvSpPr>
          <p:nvPr>
            <p:ph type="body" sz="half" idx="2"/>
          </p:nvPr>
        </p:nvSpPr>
        <p:spPr>
          <a:xfrm>
            <a:off x="535709" y="2380673"/>
            <a:ext cx="4895273" cy="3438236"/>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Picture Placeholder 6"/>
          <p:cNvSpPr>
            <a:spLocks noGrp="1"/>
          </p:cNvSpPr>
          <p:nvPr>
            <p:ph type="pic" sz="quarter" idx="10"/>
          </p:nvPr>
        </p:nvSpPr>
        <p:spPr>
          <a:xfrm>
            <a:off x="6650182" y="738909"/>
            <a:ext cx="3943927" cy="6119091"/>
          </a:xfrm>
        </p:spPr>
        <p:txBody>
          <a:bodyPr/>
          <a:lstStyle/>
          <a:p>
            <a:endParaRPr lang="en-US" dirty="0"/>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91563" y="-365530"/>
            <a:ext cx="4525820" cy="9196188"/>
          </a:xfrm>
          <a:prstGeom prst="rect">
            <a:avLst/>
          </a:prstGeom>
        </p:spPr>
      </p:pic>
    </p:spTree>
    <p:extLst>
      <p:ext uri="{BB962C8B-B14F-4D97-AF65-F5344CB8AC3E}">
        <p14:creationId xmlns:p14="http://schemas.microsoft.com/office/powerpoint/2010/main" val="1581571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 white 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54013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 gray BG">
    <p:bg>
      <p:bgPr>
        <a:solidFill>
          <a:srgbClr val="F0F1F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89905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 gray BG">
    <p:bg>
      <p:bgPr>
        <a:gradFill>
          <a:gsLst>
            <a:gs pos="0">
              <a:srgbClr val="666569"/>
            </a:gs>
            <a:gs pos="100000">
              <a:srgbClr val="3F3F3F"/>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73167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Blank - gray BG">
    <p:bg>
      <p:bgPr>
        <a:gradFill>
          <a:gsLst>
            <a:gs pos="0">
              <a:srgbClr val="57243E"/>
            </a:gs>
            <a:gs pos="100000">
              <a:srgbClr val="361626"/>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60943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2_Blank - gray BG">
    <p:bg>
      <p:bgPr>
        <a:gradFill>
          <a:gsLst>
            <a:gs pos="0">
              <a:srgbClr val="133D5D"/>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04697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4_Blank - gray BG">
    <p:bg>
      <p:bgPr>
        <a:gradFill>
          <a:gsLst>
            <a:gs pos="0">
              <a:srgbClr val="799784"/>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377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 1 column gray">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rgbClr val="57243E"/>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2595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6_Custom Layout">
    <p:bg>
      <p:bgPr>
        <a:solidFill>
          <a:srgbClr val="183C5C"/>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2661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8_Two Content">
    <p:bg>
      <p:bgPr>
        <a:solidFill>
          <a:srgbClr val="183C5C"/>
        </a:solidFill>
        <a:effectLst/>
      </p:bgPr>
    </p:bg>
    <p:spTree>
      <p:nvGrpSpPr>
        <p:cNvPr id="1" name=""/>
        <p:cNvGrpSpPr/>
        <p:nvPr/>
      </p:nvGrpSpPr>
      <p:grpSpPr>
        <a:xfrm>
          <a:off x="0" y="0"/>
          <a:ext cx="0" cy="0"/>
          <a:chOff x="0" y="0"/>
          <a:chExt cx="0" cy="0"/>
        </a:xfrm>
      </p:grpSpPr>
      <p:grpSp>
        <p:nvGrpSpPr>
          <p:cNvPr id="16" name="Group 15"/>
          <p:cNvGrpSpPr/>
          <p:nvPr userDrawn="1"/>
        </p:nvGrpSpPr>
        <p:grpSpPr>
          <a:xfrm>
            <a:off x="1861845" y="-1932575"/>
            <a:ext cx="15897228" cy="6508176"/>
            <a:chOff x="766039" y="-1603320"/>
            <a:chExt cx="15897228" cy="6508176"/>
          </a:xfrm>
          <a:effectLst/>
        </p:grpSpPr>
        <p:sp>
          <p:nvSpPr>
            <p:cNvPr id="17" name="Rectangle 16"/>
            <p:cNvSpPr/>
            <p:nvPr/>
          </p:nvSpPr>
          <p:spPr>
            <a:xfrm rot="3659370">
              <a:off x="5341137" y="-6178418"/>
              <a:ext cx="3390450" cy="12540646"/>
            </a:xfrm>
            <a:prstGeom prst="rect">
              <a:avLst/>
            </a:prstGeom>
            <a:gradFill>
              <a:gsLst>
                <a:gs pos="0">
                  <a:schemeClr val="bg1">
                    <a:alpha val="4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3659370">
              <a:off x="7370784" y="-1209271"/>
              <a:ext cx="4850723" cy="7169810"/>
            </a:xfrm>
            <a:prstGeom prst="rect">
              <a:avLst/>
            </a:prstGeom>
            <a:gradFill>
              <a:gsLst>
                <a:gs pos="0">
                  <a:schemeClr val="bg1">
                    <a:alpha val="26000"/>
                  </a:schemeClr>
                </a:gs>
                <a:gs pos="77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rot="3659370">
              <a:off x="7041379" y="-3380871"/>
              <a:ext cx="888304" cy="10919290"/>
            </a:xfrm>
            <a:prstGeom prst="rect">
              <a:avLst/>
            </a:prstGeom>
            <a:gradFill>
              <a:gsLst>
                <a:gs pos="0">
                  <a:schemeClr val="bg1">
                    <a:alpha val="17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rot="3659370">
              <a:off x="6131462" y="-2683260"/>
              <a:ext cx="2635586" cy="12540646"/>
            </a:xfrm>
            <a:prstGeom prst="rect">
              <a:avLst/>
            </a:prstGeom>
            <a:gradFill>
              <a:gsLst>
                <a:gs pos="0">
                  <a:schemeClr val="bg1">
                    <a:alpha val="14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rot="3659370">
              <a:off x="10081820" y="-2855758"/>
              <a:ext cx="2089208" cy="10919290"/>
            </a:xfrm>
            <a:prstGeom prst="rect">
              <a:avLst/>
            </a:prstGeom>
            <a:gradFill>
              <a:gsLst>
                <a:gs pos="0">
                  <a:schemeClr val="bg1">
                    <a:alpha val="26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rot="3659370">
              <a:off x="9526691" y="-5459670"/>
              <a:ext cx="691992" cy="13581160"/>
            </a:xfrm>
            <a:prstGeom prst="rect">
              <a:avLst/>
            </a:prstGeom>
            <a:gradFill>
              <a:gsLst>
                <a:gs pos="0">
                  <a:schemeClr val="bg1">
                    <a:alpha val="28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p:cNvSpPr>
            <a:spLocks noGrp="1"/>
          </p:cNvSpPr>
          <p:nvPr>
            <p:ph type="title"/>
          </p:nvPr>
        </p:nvSpPr>
        <p:spPr>
          <a:xfrm>
            <a:off x="466726" y="533400"/>
            <a:ext cx="4553178" cy="1888398"/>
          </a:xfrm>
        </p:spPr>
        <p:txBody>
          <a:bodyPr anchor="b"/>
          <a:lstStyle>
            <a:lvl1pPr>
              <a:defRPr>
                <a:solidFill>
                  <a:schemeClr val="bg1"/>
                </a:solidFill>
              </a:defRPr>
            </a:lvl1pPr>
          </a:lstStyle>
          <a:p>
            <a:r>
              <a:rPr lang="en-US" dirty="0"/>
              <a:t>Click to edit Master title style</a:t>
            </a:r>
          </a:p>
        </p:txBody>
      </p:sp>
      <p:sp>
        <p:nvSpPr>
          <p:cNvPr id="3" name="Content Placeholder 2"/>
          <p:cNvSpPr>
            <a:spLocks noGrp="1"/>
          </p:cNvSpPr>
          <p:nvPr>
            <p:ph sz="half" idx="1"/>
          </p:nvPr>
        </p:nvSpPr>
        <p:spPr>
          <a:xfrm>
            <a:off x="466726" y="2421798"/>
            <a:ext cx="4553178" cy="403093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43174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 1 column gray">
    <p:bg>
      <p:bgPr>
        <a:gradFill>
          <a:gsLst>
            <a:gs pos="0">
              <a:srgbClr val="57243E"/>
            </a:gs>
            <a:gs pos="100000">
              <a:srgbClr val="361626"/>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2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 1 column gray">
    <p:bg>
      <p:bgPr>
        <a:gradFill>
          <a:gsLst>
            <a:gs pos="0">
              <a:srgbClr val="133D5D"/>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254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3_Title and Content - 1 column gray">
    <p:bg>
      <p:bgPr>
        <a:gradFill>
          <a:gsLst>
            <a:gs pos="0">
              <a:srgbClr val="799784"/>
            </a:gs>
            <a:gs pos="100000">
              <a:srgbClr val="0B2233"/>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solidFill>
                  <a:schemeClr val="bg1"/>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98345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 white 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5400" i="1" spc="-150">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98707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 gray BG">
    <p:bg>
      <p:bgPr>
        <a:solidFill>
          <a:srgbClr val="F0F1F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i="1" spc="-150">
                <a:solidFill>
                  <a:srgbClr val="57243E"/>
                </a:solidFill>
                <a:latin typeface="Cormorant Garamond" panose="00000500000000000000" pitchFamily="2"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543452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1824245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 id="2147483756" r:id="rId20"/>
    <p:sldLayoutId id="2147483757" r:id="rId21"/>
    <p:sldLayoutId id="2147483758" r:id="rId22"/>
    <p:sldLayoutId id="2147483759" r:id="rId23"/>
    <p:sldLayoutId id="2147483760" r:id="rId24"/>
    <p:sldLayoutId id="2147483761" r:id="rId25"/>
    <p:sldLayoutId id="2147483762" r:id="rId26"/>
    <p:sldLayoutId id="2147483763" r:id="rId27"/>
    <p:sldLayoutId id="2147483764" r:id="rId28"/>
    <p:sldLayoutId id="2147483765" r:id="rId29"/>
    <p:sldLayoutId id="2147483766" r:id="rId30"/>
    <p:sldLayoutId id="2147483767" r:id="rId31"/>
    <p:sldLayoutId id="2147483768" r:id="rId32"/>
    <p:sldLayoutId id="2147483769" r:id="rId33"/>
    <p:sldLayoutId id="2147483770" r:id="rId34"/>
    <p:sldLayoutId id="2147483771" r:id="rId35"/>
    <p:sldLayoutId id="2147483772" r:id="rId36"/>
    <p:sldLayoutId id="2147483773" r:id="rId37"/>
    <p:sldLayoutId id="2147483774" r:id="rId38"/>
    <p:sldLayoutId id="2147483775" r:id="rId39"/>
    <p:sldLayoutId id="2147483776" r:id="rId40"/>
    <p:sldLayoutId id="2147483777" r:id="rId41"/>
  </p:sldLayoutIdLst>
  <p:txStyles>
    <p:titleStyle>
      <a:lvl1pPr algn="l" defTabSz="914400" rtl="0" eaLnBrk="1" latinLnBrk="0" hangingPunct="1">
        <a:lnSpc>
          <a:spcPct val="90000"/>
        </a:lnSpc>
        <a:spcBef>
          <a:spcPct val="0"/>
        </a:spcBef>
        <a:buNone/>
        <a:defRPr sz="5400" i="1" kern="1200" spc="-150">
          <a:solidFill>
            <a:srgbClr val="133D5D"/>
          </a:solidFill>
          <a:latin typeface="Cormorant Garamond" panose="00000500000000000000" pitchFamily="2"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4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www.eastside-church.org/Material/Pictures/25_Ancient_Landscapes_of_the_Old_and_New_Testament/Small/15_1_ElahValley_FromAzeka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493" y="0"/>
            <a:ext cx="948650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Flowchart: Data 9"/>
          <p:cNvSpPr/>
          <p:nvPr/>
        </p:nvSpPr>
        <p:spPr>
          <a:xfrm rot="10800000">
            <a:off x="2607488" y="-55659"/>
            <a:ext cx="5570473" cy="6981244"/>
          </a:xfrm>
          <a:custGeom>
            <a:avLst/>
            <a:gdLst>
              <a:gd name="connsiteX0" fmla="*/ 0 w 10000"/>
              <a:gd name="connsiteY0" fmla="*/ 10000 h 10000"/>
              <a:gd name="connsiteX1" fmla="*/ 2000 w 10000"/>
              <a:gd name="connsiteY1" fmla="*/ 0 h 10000"/>
              <a:gd name="connsiteX2" fmla="*/ 10000 w 10000"/>
              <a:gd name="connsiteY2" fmla="*/ 0 h 10000"/>
              <a:gd name="connsiteX3" fmla="*/ 8000 w 10000"/>
              <a:gd name="connsiteY3" fmla="*/ 10000 h 10000"/>
              <a:gd name="connsiteX4" fmla="*/ 0 w 10000"/>
              <a:gd name="connsiteY4" fmla="*/ 10000 h 10000"/>
              <a:gd name="connsiteX0" fmla="*/ 0 w 10058"/>
              <a:gd name="connsiteY0" fmla="*/ 10000 h 10017"/>
              <a:gd name="connsiteX1" fmla="*/ 2000 w 10058"/>
              <a:gd name="connsiteY1" fmla="*/ 0 h 10017"/>
              <a:gd name="connsiteX2" fmla="*/ 10000 w 10058"/>
              <a:gd name="connsiteY2" fmla="*/ 0 h 10017"/>
              <a:gd name="connsiteX3" fmla="*/ 10058 w 10058"/>
              <a:gd name="connsiteY3" fmla="*/ 10017 h 10017"/>
              <a:gd name="connsiteX4" fmla="*/ 0 w 10058"/>
              <a:gd name="connsiteY4" fmla="*/ 10000 h 10017"/>
              <a:gd name="connsiteX0" fmla="*/ 0 w 13902"/>
              <a:gd name="connsiteY0" fmla="*/ 10200 h 10217"/>
              <a:gd name="connsiteX1" fmla="*/ 2000 w 13902"/>
              <a:gd name="connsiteY1" fmla="*/ 200 h 10217"/>
              <a:gd name="connsiteX2" fmla="*/ 13902 w 13902"/>
              <a:gd name="connsiteY2" fmla="*/ 0 h 10217"/>
              <a:gd name="connsiteX3" fmla="*/ 10058 w 13902"/>
              <a:gd name="connsiteY3" fmla="*/ 10217 h 10217"/>
              <a:gd name="connsiteX4" fmla="*/ 0 w 13902"/>
              <a:gd name="connsiteY4" fmla="*/ 10200 h 10217"/>
              <a:gd name="connsiteX0" fmla="*/ 0 w 13902"/>
              <a:gd name="connsiteY0" fmla="*/ 10217 h 10234"/>
              <a:gd name="connsiteX1" fmla="*/ 2064 w 13902"/>
              <a:gd name="connsiteY1" fmla="*/ 0 h 10234"/>
              <a:gd name="connsiteX2" fmla="*/ 13902 w 13902"/>
              <a:gd name="connsiteY2" fmla="*/ 17 h 10234"/>
              <a:gd name="connsiteX3" fmla="*/ 10058 w 13902"/>
              <a:gd name="connsiteY3" fmla="*/ 10234 h 10234"/>
              <a:gd name="connsiteX4" fmla="*/ 0 w 13902"/>
              <a:gd name="connsiteY4" fmla="*/ 10217 h 10234"/>
              <a:gd name="connsiteX0" fmla="*/ 0 w 14025"/>
              <a:gd name="connsiteY0" fmla="*/ 10217 h 10317"/>
              <a:gd name="connsiteX1" fmla="*/ 2064 w 14025"/>
              <a:gd name="connsiteY1" fmla="*/ 0 h 10317"/>
              <a:gd name="connsiteX2" fmla="*/ 13902 w 14025"/>
              <a:gd name="connsiteY2" fmla="*/ 17 h 10317"/>
              <a:gd name="connsiteX3" fmla="*/ 14025 w 14025"/>
              <a:gd name="connsiteY3" fmla="*/ 10317 h 10317"/>
              <a:gd name="connsiteX4" fmla="*/ 0 w 14025"/>
              <a:gd name="connsiteY4" fmla="*/ 10217 h 10317"/>
              <a:gd name="connsiteX0" fmla="*/ 0 w 14347"/>
              <a:gd name="connsiteY0" fmla="*/ 11667 h 11667"/>
              <a:gd name="connsiteX1" fmla="*/ 2386 w 14347"/>
              <a:gd name="connsiteY1" fmla="*/ 0 h 11667"/>
              <a:gd name="connsiteX2" fmla="*/ 14224 w 14347"/>
              <a:gd name="connsiteY2" fmla="*/ 17 h 11667"/>
              <a:gd name="connsiteX3" fmla="*/ 14347 w 14347"/>
              <a:gd name="connsiteY3" fmla="*/ 10317 h 11667"/>
              <a:gd name="connsiteX4" fmla="*/ 0 w 14347"/>
              <a:gd name="connsiteY4" fmla="*/ 11667 h 11667"/>
              <a:gd name="connsiteX0" fmla="*/ 0 w 14283"/>
              <a:gd name="connsiteY0" fmla="*/ 11667 h 11667"/>
              <a:gd name="connsiteX1" fmla="*/ 2386 w 14283"/>
              <a:gd name="connsiteY1" fmla="*/ 0 h 11667"/>
              <a:gd name="connsiteX2" fmla="*/ 14224 w 14283"/>
              <a:gd name="connsiteY2" fmla="*/ 17 h 11667"/>
              <a:gd name="connsiteX3" fmla="*/ 14283 w 14283"/>
              <a:gd name="connsiteY3" fmla="*/ 11667 h 11667"/>
              <a:gd name="connsiteX4" fmla="*/ 0 w 14283"/>
              <a:gd name="connsiteY4" fmla="*/ 11667 h 11667"/>
              <a:gd name="connsiteX0" fmla="*/ 0 w 15403"/>
              <a:gd name="connsiteY0" fmla="*/ 11667 h 11667"/>
              <a:gd name="connsiteX1" fmla="*/ 2386 w 15403"/>
              <a:gd name="connsiteY1" fmla="*/ 0 h 11667"/>
              <a:gd name="connsiteX2" fmla="*/ 15403 w 15403"/>
              <a:gd name="connsiteY2" fmla="*/ 50 h 11667"/>
              <a:gd name="connsiteX3" fmla="*/ 14283 w 15403"/>
              <a:gd name="connsiteY3" fmla="*/ 11667 h 11667"/>
              <a:gd name="connsiteX4" fmla="*/ 0 w 15403"/>
              <a:gd name="connsiteY4" fmla="*/ 11667 h 11667"/>
              <a:gd name="connsiteX0" fmla="*/ 0 w 15591"/>
              <a:gd name="connsiteY0" fmla="*/ 11667 h 11667"/>
              <a:gd name="connsiteX1" fmla="*/ 2386 w 15591"/>
              <a:gd name="connsiteY1" fmla="*/ 0 h 11667"/>
              <a:gd name="connsiteX2" fmla="*/ 15403 w 15591"/>
              <a:gd name="connsiteY2" fmla="*/ 50 h 11667"/>
              <a:gd name="connsiteX3" fmla="*/ 15591 w 15591"/>
              <a:gd name="connsiteY3" fmla="*/ 11467 h 11667"/>
              <a:gd name="connsiteX4" fmla="*/ 0 w 15591"/>
              <a:gd name="connsiteY4" fmla="*/ 11667 h 11667"/>
              <a:gd name="connsiteX0" fmla="*/ 0 w 15419"/>
              <a:gd name="connsiteY0" fmla="*/ 10783 h 11467"/>
              <a:gd name="connsiteX1" fmla="*/ 2214 w 15419"/>
              <a:gd name="connsiteY1" fmla="*/ 0 h 11467"/>
              <a:gd name="connsiteX2" fmla="*/ 15231 w 15419"/>
              <a:gd name="connsiteY2" fmla="*/ 50 h 11467"/>
              <a:gd name="connsiteX3" fmla="*/ 15419 w 15419"/>
              <a:gd name="connsiteY3" fmla="*/ 11467 h 11467"/>
              <a:gd name="connsiteX4" fmla="*/ 0 w 15419"/>
              <a:gd name="connsiteY4" fmla="*/ 10783 h 11467"/>
              <a:gd name="connsiteX0" fmla="*/ 0 w 15312"/>
              <a:gd name="connsiteY0" fmla="*/ 10783 h 10950"/>
              <a:gd name="connsiteX1" fmla="*/ 2214 w 15312"/>
              <a:gd name="connsiteY1" fmla="*/ 0 h 10950"/>
              <a:gd name="connsiteX2" fmla="*/ 15231 w 15312"/>
              <a:gd name="connsiteY2" fmla="*/ 50 h 10950"/>
              <a:gd name="connsiteX3" fmla="*/ 15312 w 15312"/>
              <a:gd name="connsiteY3" fmla="*/ 10950 h 10950"/>
              <a:gd name="connsiteX4" fmla="*/ 0 w 15312"/>
              <a:gd name="connsiteY4" fmla="*/ 10783 h 10950"/>
              <a:gd name="connsiteX0" fmla="*/ 0 w 15312"/>
              <a:gd name="connsiteY0" fmla="*/ 10766 h 10933"/>
              <a:gd name="connsiteX1" fmla="*/ 3050 w 15312"/>
              <a:gd name="connsiteY1" fmla="*/ 0 h 10933"/>
              <a:gd name="connsiteX2" fmla="*/ 15231 w 15312"/>
              <a:gd name="connsiteY2" fmla="*/ 33 h 10933"/>
              <a:gd name="connsiteX3" fmla="*/ 15312 w 15312"/>
              <a:gd name="connsiteY3" fmla="*/ 10933 h 10933"/>
              <a:gd name="connsiteX4" fmla="*/ 0 w 15312"/>
              <a:gd name="connsiteY4" fmla="*/ 10766 h 10933"/>
              <a:gd name="connsiteX0" fmla="*/ 0 w 16341"/>
              <a:gd name="connsiteY0" fmla="*/ 10699 h 10933"/>
              <a:gd name="connsiteX1" fmla="*/ 4079 w 16341"/>
              <a:gd name="connsiteY1" fmla="*/ 0 h 10933"/>
              <a:gd name="connsiteX2" fmla="*/ 16260 w 16341"/>
              <a:gd name="connsiteY2" fmla="*/ 33 h 10933"/>
              <a:gd name="connsiteX3" fmla="*/ 16341 w 16341"/>
              <a:gd name="connsiteY3" fmla="*/ 10933 h 10933"/>
              <a:gd name="connsiteX4" fmla="*/ 0 w 16341"/>
              <a:gd name="connsiteY4" fmla="*/ 10699 h 10933"/>
              <a:gd name="connsiteX0" fmla="*/ 0 w 16641"/>
              <a:gd name="connsiteY0" fmla="*/ 10699 h 10933"/>
              <a:gd name="connsiteX1" fmla="*/ 4379 w 16641"/>
              <a:gd name="connsiteY1" fmla="*/ 0 h 10933"/>
              <a:gd name="connsiteX2" fmla="*/ 16560 w 16641"/>
              <a:gd name="connsiteY2" fmla="*/ 33 h 10933"/>
              <a:gd name="connsiteX3" fmla="*/ 16641 w 16641"/>
              <a:gd name="connsiteY3" fmla="*/ 10933 h 10933"/>
              <a:gd name="connsiteX4" fmla="*/ 0 w 16641"/>
              <a:gd name="connsiteY4" fmla="*/ 10699 h 10933"/>
              <a:gd name="connsiteX0" fmla="*/ 0 w 16560"/>
              <a:gd name="connsiteY0" fmla="*/ 10699 h 10699"/>
              <a:gd name="connsiteX1" fmla="*/ 4379 w 16560"/>
              <a:gd name="connsiteY1" fmla="*/ 0 h 10699"/>
              <a:gd name="connsiteX2" fmla="*/ 16560 w 16560"/>
              <a:gd name="connsiteY2" fmla="*/ 33 h 10699"/>
              <a:gd name="connsiteX3" fmla="*/ 15247 w 16560"/>
              <a:gd name="connsiteY3" fmla="*/ 9983 h 10699"/>
              <a:gd name="connsiteX4" fmla="*/ 0 w 16560"/>
              <a:gd name="connsiteY4" fmla="*/ 10699 h 10699"/>
              <a:gd name="connsiteX0" fmla="*/ 0 w 16562"/>
              <a:gd name="connsiteY0" fmla="*/ 10699 h 10699"/>
              <a:gd name="connsiteX1" fmla="*/ 4379 w 16562"/>
              <a:gd name="connsiteY1" fmla="*/ 0 h 10699"/>
              <a:gd name="connsiteX2" fmla="*/ 16560 w 16562"/>
              <a:gd name="connsiteY2" fmla="*/ 33 h 10699"/>
              <a:gd name="connsiteX3" fmla="*/ 16512 w 16562"/>
              <a:gd name="connsiteY3" fmla="*/ 10366 h 10699"/>
              <a:gd name="connsiteX4" fmla="*/ 0 w 16562"/>
              <a:gd name="connsiteY4" fmla="*/ 10699 h 10699"/>
              <a:gd name="connsiteX0" fmla="*/ 0 w 16512"/>
              <a:gd name="connsiteY0" fmla="*/ 10699 h 10699"/>
              <a:gd name="connsiteX1" fmla="*/ 4379 w 16512"/>
              <a:gd name="connsiteY1" fmla="*/ 0 h 10699"/>
              <a:gd name="connsiteX2" fmla="*/ 8455 w 16512"/>
              <a:gd name="connsiteY2" fmla="*/ 5 h 10699"/>
              <a:gd name="connsiteX3" fmla="*/ 16512 w 16512"/>
              <a:gd name="connsiteY3" fmla="*/ 10366 h 10699"/>
              <a:gd name="connsiteX4" fmla="*/ 0 w 16512"/>
              <a:gd name="connsiteY4" fmla="*/ 10699 h 10699"/>
              <a:gd name="connsiteX0" fmla="*/ 0 w 16512"/>
              <a:gd name="connsiteY0" fmla="*/ 10699 h 10699"/>
              <a:gd name="connsiteX1" fmla="*/ 4379 w 16512"/>
              <a:gd name="connsiteY1" fmla="*/ 0 h 10699"/>
              <a:gd name="connsiteX2" fmla="*/ 10276 w 16512"/>
              <a:gd name="connsiteY2" fmla="*/ 76 h 10699"/>
              <a:gd name="connsiteX3" fmla="*/ 16512 w 16512"/>
              <a:gd name="connsiteY3" fmla="*/ 10366 h 10699"/>
              <a:gd name="connsiteX4" fmla="*/ 0 w 16512"/>
              <a:gd name="connsiteY4" fmla="*/ 10699 h 10699"/>
              <a:gd name="connsiteX0" fmla="*/ 0 w 10276"/>
              <a:gd name="connsiteY0" fmla="*/ 10699 h 10699"/>
              <a:gd name="connsiteX1" fmla="*/ 4379 w 10276"/>
              <a:gd name="connsiteY1" fmla="*/ 0 h 10699"/>
              <a:gd name="connsiteX2" fmla="*/ 10276 w 10276"/>
              <a:gd name="connsiteY2" fmla="*/ 76 h 10699"/>
              <a:gd name="connsiteX3" fmla="*/ 9044 w 10276"/>
              <a:gd name="connsiteY3" fmla="*/ 10564 h 10699"/>
              <a:gd name="connsiteX4" fmla="*/ 0 w 10276"/>
              <a:gd name="connsiteY4" fmla="*/ 10699 h 10699"/>
              <a:gd name="connsiteX0" fmla="*/ 0 w 10319"/>
              <a:gd name="connsiteY0" fmla="*/ 10699 h 10699"/>
              <a:gd name="connsiteX1" fmla="*/ 4379 w 10319"/>
              <a:gd name="connsiteY1" fmla="*/ 0 h 10699"/>
              <a:gd name="connsiteX2" fmla="*/ 10276 w 10319"/>
              <a:gd name="connsiteY2" fmla="*/ 76 h 10699"/>
              <a:gd name="connsiteX3" fmla="*/ 10319 w 10319"/>
              <a:gd name="connsiteY3" fmla="*/ 10621 h 10699"/>
              <a:gd name="connsiteX4" fmla="*/ 0 w 10319"/>
              <a:gd name="connsiteY4" fmla="*/ 10699 h 10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9" h="10699">
                <a:moveTo>
                  <a:pt x="0" y="10699"/>
                </a:moveTo>
                <a:lnTo>
                  <a:pt x="4379" y="0"/>
                </a:lnTo>
                <a:cubicBezTo>
                  <a:pt x="8439" y="11"/>
                  <a:pt x="6216" y="65"/>
                  <a:pt x="10276" y="76"/>
                </a:cubicBezTo>
                <a:cubicBezTo>
                  <a:pt x="10295" y="3415"/>
                  <a:pt x="10300" y="7282"/>
                  <a:pt x="10319" y="10621"/>
                </a:cubicBezTo>
                <a:lnTo>
                  <a:pt x="0" y="10699"/>
                </a:lnTo>
                <a:close/>
              </a:path>
            </a:pathLst>
          </a:custGeom>
          <a:solidFill>
            <a:srgbClr val="183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Rectangle 5"/>
          <p:cNvSpPr/>
          <p:nvPr/>
        </p:nvSpPr>
        <p:spPr>
          <a:xfrm rot="1091037">
            <a:off x="6303882" y="-617758"/>
            <a:ext cx="2665927" cy="8173853"/>
          </a:xfrm>
          <a:prstGeom prst="rect">
            <a:avLst/>
          </a:prstGeom>
          <a:gradFill>
            <a:gsLst>
              <a:gs pos="0">
                <a:schemeClr val="accent1">
                  <a:lumMod val="5000"/>
                  <a:lumOff val="95000"/>
                  <a:alpha val="70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p:cNvSpPr/>
          <p:nvPr/>
        </p:nvSpPr>
        <p:spPr>
          <a:xfrm rot="1127641">
            <a:off x="6521572" y="-466319"/>
            <a:ext cx="1339460" cy="8302199"/>
          </a:xfrm>
          <a:prstGeom prst="rect">
            <a:avLst/>
          </a:prstGeom>
          <a:gradFill>
            <a:gsLst>
              <a:gs pos="0">
                <a:schemeClr val="accent1">
                  <a:lumMod val="5000"/>
                  <a:lumOff val="95000"/>
                  <a:alpha val="70000"/>
                </a:schemeClr>
              </a:gs>
              <a:gs pos="100000">
                <a:schemeClr val="accent1">
                  <a:lumMod val="30000"/>
                  <a:lumOff val="7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p:cNvSpPr txBox="1"/>
          <p:nvPr/>
        </p:nvSpPr>
        <p:spPr>
          <a:xfrm>
            <a:off x="526279" y="377359"/>
            <a:ext cx="6013448" cy="767967"/>
          </a:xfrm>
          <a:prstGeom prst="rect">
            <a:avLst/>
          </a:prstGeom>
          <a:noFill/>
          <a:effectLst>
            <a:outerShdw blurRad="63500" sx="102000" sy="102000" algn="ctr" rotWithShape="0">
              <a:prstClr val="black">
                <a:alpha val="40000"/>
              </a:prstClr>
            </a:outerShdw>
          </a:effectLst>
        </p:spPr>
        <p:txBody>
          <a:bodyPr wrap="square" rtlCol="0">
            <a:spAutoFit/>
          </a:bodyPr>
          <a:lstStyle/>
          <a:p>
            <a:pPr lvl="0">
              <a:lnSpc>
                <a:spcPct val="80000"/>
              </a:lnSpc>
            </a:pPr>
            <a:r>
              <a:rPr kumimoji="0" lang="en-US" sz="5400" b="0" i="0" u="none" strike="noStrike" kern="1200" cap="none" spc="0" normalizeH="0" baseline="0" noProof="0" dirty="0">
                <a:ln>
                  <a:noFill/>
                </a:ln>
                <a:solidFill>
                  <a:schemeClr val="bg1"/>
                </a:solidFill>
                <a:effectLst>
                  <a:outerShdw blurRad="50800" dist="38100" dir="5400000" algn="t" rotWithShape="0">
                    <a:prstClr val="black">
                      <a:alpha val="25000"/>
                    </a:prstClr>
                  </a:outerShdw>
                </a:effectLst>
                <a:uLnTx/>
                <a:uFillTx/>
                <a:latin typeface="Open Sans Light" panose="020B0306030504020204" pitchFamily="34" charset="0"/>
                <a:ea typeface="Open Sans Light" panose="020B0306030504020204" pitchFamily="34" charset="0"/>
                <a:cs typeface="Open Sans Light" panose="020B0306030504020204" pitchFamily="34" charset="0"/>
              </a:rPr>
              <a:t>Judah Alone</a:t>
            </a:r>
            <a:endParaRPr kumimoji="0" lang="en-US" sz="8000" b="0" i="0" u="none" strike="noStrike" kern="1200" cap="none" spc="0" normalizeH="0" baseline="0" noProof="0" dirty="0">
              <a:ln>
                <a:noFill/>
              </a:ln>
              <a:solidFill>
                <a:schemeClr val="bg1"/>
              </a:solidFill>
              <a:effectLst>
                <a:outerShdw blurRad="50800" dist="38100" dir="5400000" algn="t" rotWithShape="0">
                  <a:prstClr val="black">
                    <a:alpha val="25000"/>
                  </a:prstClr>
                </a:outerShdw>
              </a:effectLst>
              <a:uLnTx/>
              <a:uFillTx/>
              <a:latin typeface="Roboto Slab" pitchFamily="2" charset="0"/>
              <a:ea typeface="Roboto Slab" pitchFamily="2" charset="0"/>
            </a:endParaRPr>
          </a:p>
        </p:txBody>
      </p:sp>
      <p:sp>
        <p:nvSpPr>
          <p:cNvPr id="11" name="Content Placeholder 4"/>
          <p:cNvSpPr txBox="1">
            <a:spLocks/>
          </p:cNvSpPr>
          <p:nvPr/>
        </p:nvSpPr>
        <p:spPr>
          <a:xfrm>
            <a:off x="604312" y="1835216"/>
            <a:ext cx="6773233" cy="4814966"/>
          </a:xfrm>
          <a:prstGeom prst="rect">
            <a:avLst/>
          </a:prstGeom>
        </p:spPr>
        <p:txBody>
          <a:bodyPr/>
          <a:lstStyle>
            <a:lvl1pPr marL="228600" indent="-228600" algn="l" defTabSz="914400" rtl="0" eaLnBrk="1" latinLnBrk="0" hangingPunct="1">
              <a:lnSpc>
                <a:spcPct val="120000"/>
              </a:lnSpc>
              <a:spcBef>
                <a:spcPts val="1000"/>
              </a:spcBef>
              <a:spcAft>
                <a:spcPts val="100"/>
              </a:spcAft>
              <a:buFont typeface="Arial" panose="020B0604020202020204" pitchFamily="34" charset="0"/>
              <a:buChar char="•"/>
              <a:defRPr sz="2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120000"/>
              </a:lnSpc>
              <a:spcBef>
                <a:spcPts val="500"/>
              </a:spcBef>
              <a:spcAft>
                <a:spcPts val="100"/>
              </a:spcAft>
              <a:buFont typeface="Arial" panose="020B0604020202020204" pitchFamily="34" charset="0"/>
              <a:buChar char="•"/>
              <a:defRPr sz="24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120000"/>
              </a:lnSpc>
              <a:spcBef>
                <a:spcPts val="500"/>
              </a:spcBef>
              <a:spcAft>
                <a:spcPts val="100"/>
              </a:spcAft>
              <a:buFont typeface="Arial" panose="020B0604020202020204" pitchFamily="34" charset="0"/>
              <a:buChar char="•"/>
              <a:defRPr sz="20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120000"/>
              </a:lnSpc>
              <a:spcBef>
                <a:spcPts val="500"/>
              </a:spcBef>
              <a:spcAft>
                <a:spcPts val="100"/>
              </a:spcAft>
              <a:buFont typeface="Arial" panose="020B0604020202020204" pitchFamily="34" charset="0"/>
              <a:buChar char="•"/>
              <a:defRPr sz="1800" kern="1200">
                <a:solidFill>
                  <a:srgbClr val="4B4B4B"/>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chemeClr val="accent4">
                    <a:lumMod val="20000"/>
                    <a:lumOff val="80000"/>
                  </a:schemeClr>
                </a:solidFill>
              </a:rPr>
              <a:t>Lesson 21</a:t>
            </a:r>
          </a:p>
          <a:p>
            <a:pPr marL="0" indent="0">
              <a:buFont typeface="Arial" panose="020B0604020202020204" pitchFamily="34" charset="0"/>
              <a:buNone/>
            </a:pPr>
            <a:r>
              <a:rPr lang="en-US" dirty="0">
                <a:solidFill>
                  <a:schemeClr val="accent4">
                    <a:lumMod val="20000"/>
                    <a:lumOff val="80000"/>
                  </a:schemeClr>
                </a:solidFill>
              </a:rPr>
              <a:t>Jehoiakim’s Last Days</a:t>
            </a:r>
          </a:p>
          <a:p>
            <a:pPr marL="0" indent="0">
              <a:buFont typeface="Arial" panose="020B0604020202020204" pitchFamily="34" charset="0"/>
              <a:buNone/>
            </a:pPr>
            <a:r>
              <a:rPr lang="en-US" i="1" dirty="0">
                <a:solidFill>
                  <a:schemeClr val="accent4">
                    <a:lumMod val="20000"/>
                    <a:lumOff val="80000"/>
                  </a:schemeClr>
                </a:solidFill>
              </a:rPr>
              <a:t>2 Kings 24, 25:27-30</a:t>
            </a:r>
          </a:p>
          <a:p>
            <a:pPr marL="0" indent="0">
              <a:buFont typeface="Arial" panose="020B0604020202020204" pitchFamily="34" charset="0"/>
              <a:buNone/>
            </a:pPr>
            <a:r>
              <a:rPr lang="en-US" i="1" dirty="0">
                <a:solidFill>
                  <a:schemeClr val="accent4">
                    <a:lumMod val="20000"/>
                    <a:lumOff val="80000"/>
                  </a:schemeClr>
                </a:solidFill>
              </a:rPr>
              <a:t>2 Chron 36:9-10</a:t>
            </a:r>
          </a:p>
          <a:p>
            <a:pPr marL="0" indent="0">
              <a:buFont typeface="Arial" panose="020B0604020202020204" pitchFamily="34" charset="0"/>
              <a:buNone/>
            </a:pPr>
            <a:r>
              <a:rPr lang="en-US" i="1" dirty="0">
                <a:solidFill>
                  <a:schemeClr val="accent4">
                    <a:lumMod val="20000"/>
                    <a:lumOff val="80000"/>
                  </a:schemeClr>
                </a:solidFill>
              </a:rPr>
              <a:t>Jeremiah 22, 23, 24, 27, 28, 29, 30, 31</a:t>
            </a:r>
          </a:p>
          <a:p>
            <a:pPr marL="0" indent="0">
              <a:buFont typeface="Arial" panose="020B0604020202020204" pitchFamily="34" charset="0"/>
              <a:buNone/>
            </a:pPr>
            <a:endParaRPr lang="en-US" sz="3600" i="1" dirty="0">
              <a:solidFill>
                <a:schemeClr val="bg1"/>
              </a:solidFill>
              <a:latin typeface="+mn-lt"/>
            </a:endParaRPr>
          </a:p>
          <a:p>
            <a:pPr marL="0" indent="0">
              <a:buFont typeface="Arial" panose="020B0604020202020204" pitchFamily="34" charset="0"/>
              <a:buNone/>
            </a:pPr>
            <a:endParaRPr lang="en-US" i="1" dirty="0">
              <a:solidFill>
                <a:schemeClr val="accent4">
                  <a:lumMod val="20000"/>
                  <a:lumOff val="80000"/>
                </a:schemeClr>
              </a:solidFill>
            </a:endParaRPr>
          </a:p>
        </p:txBody>
      </p:sp>
      <p:cxnSp>
        <p:nvCxnSpPr>
          <p:cNvPr id="3" name="Straight Connector 2"/>
          <p:cNvCxnSpPr/>
          <p:nvPr/>
        </p:nvCxnSpPr>
        <p:spPr>
          <a:xfrm flipV="1">
            <a:off x="655990" y="1311965"/>
            <a:ext cx="1899824" cy="7952"/>
          </a:xfrm>
          <a:prstGeom prst="line">
            <a:avLst/>
          </a:prstGeom>
          <a:ln w="57150">
            <a:solidFill>
              <a:schemeClr val="accent4">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04250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lnSpcReduction="10000"/>
          </a:bodyPr>
          <a:lstStyle/>
          <a:p>
            <a:r>
              <a:rPr lang="en-US" sz="3800" dirty="0">
                <a:latin typeface="+mn-lt"/>
              </a:rPr>
              <a:t>Was only 18 when he became king</a:t>
            </a:r>
          </a:p>
          <a:p>
            <a:r>
              <a:rPr lang="en-US" sz="3800" dirty="0">
                <a:latin typeface="+mn-lt"/>
              </a:rPr>
              <a:t>He reigned for 3 months</a:t>
            </a:r>
          </a:p>
          <a:p>
            <a:r>
              <a:rPr lang="en-US" sz="3800" dirty="0">
                <a:latin typeface="+mn-lt"/>
              </a:rPr>
              <a:t>He did evil in the sight of the Lord</a:t>
            </a:r>
          </a:p>
          <a:p>
            <a:r>
              <a:rPr lang="en-US" sz="3800" dirty="0">
                <a:latin typeface="+mn-lt"/>
              </a:rPr>
              <a:t>Nebuchadnezzar besieged Jerusalem in the 8</a:t>
            </a:r>
            <a:r>
              <a:rPr lang="en-US" sz="3800" baseline="30000" dirty="0">
                <a:latin typeface="+mn-lt"/>
              </a:rPr>
              <a:t>th</a:t>
            </a:r>
            <a:r>
              <a:rPr lang="en-US" sz="3800" dirty="0">
                <a:latin typeface="+mn-lt"/>
              </a:rPr>
              <a:t> year of his reign of Babylon</a:t>
            </a:r>
          </a:p>
          <a:p>
            <a:r>
              <a:rPr lang="en-US" sz="3800" dirty="0">
                <a:latin typeface="+mn-lt"/>
              </a:rPr>
              <a:t>Jehoiachin, his mother, his servants, his princes, and his officers surrendered to Nebuchadnezzar</a:t>
            </a: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2337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Nebuchadnezzar also took:</a:t>
            </a:r>
          </a:p>
          <a:p>
            <a:pPr lvl="1"/>
            <a:r>
              <a:rPr lang="en-US" sz="3600" dirty="0">
                <a:latin typeface="+mn-lt"/>
              </a:rPr>
              <a:t>The king’s wives</a:t>
            </a:r>
          </a:p>
          <a:p>
            <a:pPr lvl="1"/>
            <a:r>
              <a:rPr lang="en-US" sz="3600" dirty="0">
                <a:latin typeface="+mn-lt"/>
              </a:rPr>
              <a:t>All the treasures of the Lord’s house</a:t>
            </a:r>
          </a:p>
          <a:p>
            <a:pPr lvl="1"/>
            <a:r>
              <a:rPr lang="en-US" sz="3600" dirty="0">
                <a:latin typeface="+mn-lt"/>
              </a:rPr>
              <a:t>All the treasures of the king’s house</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049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Nebuchadnezzar also took:</a:t>
            </a:r>
          </a:p>
          <a:p>
            <a:pPr lvl="1"/>
            <a:r>
              <a:rPr lang="en-US" sz="3600" dirty="0">
                <a:latin typeface="+mn-lt"/>
              </a:rPr>
              <a:t>All the captains and mighty men of valor</a:t>
            </a:r>
          </a:p>
          <a:p>
            <a:pPr lvl="1"/>
            <a:r>
              <a:rPr lang="en-US" sz="3600" dirty="0">
                <a:latin typeface="+mn-lt"/>
              </a:rPr>
              <a:t>All the craftsmen and smiths</a:t>
            </a:r>
          </a:p>
          <a:p>
            <a:pPr lvl="1"/>
            <a:r>
              <a:rPr lang="en-US" sz="3600" dirty="0">
                <a:latin typeface="+mn-lt"/>
              </a:rPr>
              <a:t>All the articles of gold Solomon had made in the temple</a:t>
            </a:r>
          </a:p>
          <a:p>
            <a:pPr lvl="1"/>
            <a:r>
              <a:rPr lang="en-US" sz="3600" dirty="0">
                <a:latin typeface="+mn-lt"/>
              </a:rPr>
              <a:t>“None remained except the poorest people of the land”</a:t>
            </a:r>
          </a:p>
          <a:p>
            <a:pPr lvl="1"/>
            <a:r>
              <a:rPr lang="en-US" sz="3600" dirty="0">
                <a:latin typeface="+mn-lt"/>
              </a:rPr>
              <a:t>It was 597BC</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5415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4000" dirty="0">
                <a:latin typeface="+mn-lt"/>
              </a:rPr>
              <a:t>What did God think of </a:t>
            </a:r>
            <a:r>
              <a:rPr lang="en-US" sz="4000" dirty="0" err="1">
                <a:latin typeface="+mn-lt"/>
              </a:rPr>
              <a:t>Coniah</a:t>
            </a:r>
            <a:r>
              <a:rPr lang="en-US" sz="4000" dirty="0">
                <a:latin typeface="+mn-lt"/>
              </a:rPr>
              <a:t>?</a:t>
            </a:r>
          </a:p>
          <a:p>
            <a:r>
              <a:rPr lang="en-US" sz="4000" dirty="0">
                <a:latin typeface="+mn-lt"/>
              </a:rPr>
              <a:t>Read </a:t>
            </a:r>
            <a:r>
              <a:rPr lang="en-US" sz="4000" dirty="0" err="1">
                <a:latin typeface="+mn-lt"/>
              </a:rPr>
              <a:t>Jer</a:t>
            </a:r>
            <a:r>
              <a:rPr lang="en-US" sz="4000" dirty="0">
                <a:latin typeface="+mn-lt"/>
              </a:rPr>
              <a:t> 22:24-30</a:t>
            </a:r>
          </a:p>
          <a:p>
            <a:r>
              <a:rPr lang="en-US" sz="4000" dirty="0">
                <a:latin typeface="+mn-lt"/>
              </a:rPr>
              <a:t>God said that none of </a:t>
            </a:r>
            <a:r>
              <a:rPr lang="en-US" sz="4000" dirty="0" err="1">
                <a:latin typeface="+mn-lt"/>
              </a:rPr>
              <a:t>Coniah’s</a:t>
            </a:r>
            <a:r>
              <a:rPr lang="en-US" sz="4000" dirty="0">
                <a:latin typeface="+mn-lt"/>
              </a:rPr>
              <a:t> (Jehoiachin’s) descendants shall prosper “sitting on the throne of David, and ruling anymore in Judah”</a:t>
            </a:r>
          </a:p>
          <a:p>
            <a:r>
              <a:rPr lang="en-US" sz="4000" dirty="0" err="1">
                <a:latin typeface="+mn-lt"/>
              </a:rPr>
              <a:t>Coniah</a:t>
            </a:r>
            <a:r>
              <a:rPr lang="en-US" sz="4000" dirty="0">
                <a:latin typeface="+mn-lt"/>
              </a:rPr>
              <a:t> is in the lineage of Jesus – Matt 1:12-16</a:t>
            </a:r>
          </a:p>
          <a:p>
            <a:endParaRPr lang="en-US" sz="32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9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Mary was told by the angel (Luke 1:31-33)</a:t>
            </a:r>
          </a:p>
          <a:p>
            <a:pPr marL="0" indent="0">
              <a:buNone/>
            </a:pPr>
            <a:r>
              <a:rPr lang="en-US" sz="3600" dirty="0">
                <a:latin typeface="+mn-lt"/>
              </a:rPr>
              <a:t>“And behold, you will conceive in your womb and bring forth a Son, and shall call His name Jesus. He will be great, and will be called the Son of the Highest; and the Lord God will give Him the </a:t>
            </a:r>
            <a:r>
              <a:rPr lang="en-US" sz="3600" b="1" dirty="0">
                <a:latin typeface="+mn-lt"/>
              </a:rPr>
              <a:t>throne of His father David</a:t>
            </a:r>
            <a:r>
              <a:rPr lang="en-US" sz="3600" dirty="0">
                <a:latin typeface="+mn-lt"/>
              </a:rPr>
              <a:t>. And He will reign over the house of Jacob forever, and of His kingdom there will be no end.”</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2361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Peter said on Pentecost (Acts 2:30)</a:t>
            </a:r>
          </a:p>
          <a:p>
            <a:pPr marL="0" indent="0">
              <a:buNone/>
            </a:pPr>
            <a:r>
              <a:rPr lang="en-US" sz="3600" dirty="0">
                <a:latin typeface="+mn-lt"/>
              </a:rPr>
              <a:t>“Therefore, (David) being a prophet, and knowing that God had sworn with an oath to him that of the fruit of his body, according to the flesh, He </a:t>
            </a:r>
            <a:r>
              <a:rPr lang="en-US" sz="3600" b="1" dirty="0">
                <a:latin typeface="+mn-lt"/>
              </a:rPr>
              <a:t>would raise up the Christ to sit on his throne</a:t>
            </a:r>
            <a:r>
              <a:rPr lang="en-US" sz="3600" dirty="0">
                <a:latin typeface="+mn-lt"/>
              </a:rPr>
              <a:t>”</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9506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So if Jesus is the Christ who is sitting on David’s throne</a:t>
            </a:r>
          </a:p>
          <a:p>
            <a:r>
              <a:rPr lang="en-US" sz="3600" dirty="0">
                <a:latin typeface="+mn-lt"/>
              </a:rPr>
              <a:t>And Jesus is descended from Jeconiah</a:t>
            </a:r>
          </a:p>
          <a:p>
            <a:r>
              <a:rPr lang="en-US" sz="3600" dirty="0">
                <a:latin typeface="+mn-lt"/>
              </a:rPr>
              <a:t>How does this fit with none of Jeconiah’s descendants prospering on the throne?</a:t>
            </a:r>
          </a:p>
          <a:p>
            <a:endParaRPr lang="en-US" sz="32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5392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God said that none of </a:t>
            </a:r>
            <a:r>
              <a:rPr lang="en-US" sz="3600" dirty="0" err="1">
                <a:latin typeface="+mn-lt"/>
              </a:rPr>
              <a:t>Coniah’s</a:t>
            </a:r>
            <a:r>
              <a:rPr lang="en-US" sz="3600" dirty="0">
                <a:latin typeface="+mn-lt"/>
              </a:rPr>
              <a:t> (Jehoiachin’s) descendants shall prosper “sitting on the throne of David, and </a:t>
            </a:r>
            <a:r>
              <a:rPr lang="en-US" sz="3600" b="1" dirty="0">
                <a:latin typeface="+mn-lt"/>
              </a:rPr>
              <a:t>ruling anymore in Judah</a:t>
            </a:r>
            <a:r>
              <a:rPr lang="en-US" sz="3600" dirty="0">
                <a:latin typeface="+mn-lt"/>
              </a:rPr>
              <a:t>”</a:t>
            </a:r>
          </a:p>
          <a:p>
            <a:r>
              <a:rPr lang="en-US" sz="3600" dirty="0">
                <a:latin typeface="+mn-lt"/>
              </a:rPr>
              <a:t>This rules out what some people believe about Jesus coming back to earth to rule in Jerusalem</a:t>
            </a:r>
          </a:p>
          <a:p>
            <a:endParaRPr lang="en-US" sz="32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85082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Zedekiah (</a:t>
            </a:r>
            <a:r>
              <a:rPr lang="en-US" sz="4800" dirty="0" err="1">
                <a:effectLst>
                  <a:outerShdw blurRad="50800" dist="38100" dir="5400000" algn="t" rotWithShape="0">
                    <a:prstClr val="black">
                      <a:alpha val="25000"/>
                    </a:prstClr>
                  </a:outerShdw>
                </a:effectLst>
                <a:latin typeface="Open Sans Light" panose="020B0306030504020204" pitchFamily="34" charset="0"/>
              </a:rPr>
              <a:t>Mattaniah</a:t>
            </a:r>
            <a:r>
              <a:rPr lang="en-US" sz="4800" dirty="0">
                <a:effectLst>
                  <a:outerShdw blurRad="50800" dist="38100" dir="5400000" algn="t" rotWithShape="0">
                    <a:prstClr val="black">
                      <a:alpha val="25000"/>
                    </a:prstClr>
                  </a:outerShdw>
                </a:effectLst>
                <a:latin typeface="Open Sans Light" panose="020B0306030504020204" pitchFamily="34" charset="0"/>
              </a:rPr>
              <a:t>)</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endParaRPr lang="en-US" sz="3200" i="1"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245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Zedekiah (</a:t>
            </a:r>
            <a:r>
              <a:rPr lang="en-US" sz="4800" dirty="0" err="1">
                <a:effectLst>
                  <a:outerShdw blurRad="50800" dist="38100" dir="5400000" algn="t" rotWithShape="0">
                    <a:prstClr val="black">
                      <a:alpha val="25000"/>
                    </a:prstClr>
                  </a:outerShdw>
                </a:effectLst>
                <a:latin typeface="Open Sans Light" panose="020B0306030504020204" pitchFamily="34" charset="0"/>
              </a:rPr>
              <a:t>Mattaniah</a:t>
            </a:r>
            <a:r>
              <a:rPr lang="en-US" sz="4800" dirty="0">
                <a:effectLst>
                  <a:outerShdw blurRad="50800" dist="38100" dir="5400000" algn="t" rotWithShape="0">
                    <a:prstClr val="black">
                      <a:alpha val="25000"/>
                    </a:prstClr>
                  </a:outerShdw>
                </a:effectLst>
                <a:latin typeface="Open Sans Light" panose="020B0306030504020204" pitchFamily="34" charset="0"/>
              </a:rPr>
              <a: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fontScale="92500" lnSpcReduction="10000"/>
          </a:bodyPr>
          <a:lstStyle/>
          <a:p>
            <a:r>
              <a:rPr lang="en-US" sz="3800" dirty="0">
                <a:latin typeface="+mn-lt"/>
              </a:rPr>
              <a:t>Nebuchadnezzar made </a:t>
            </a:r>
            <a:r>
              <a:rPr lang="en-US" sz="3800" dirty="0" err="1">
                <a:latin typeface="+mn-lt"/>
              </a:rPr>
              <a:t>Mattaniah</a:t>
            </a:r>
            <a:r>
              <a:rPr lang="en-US" sz="3800" dirty="0">
                <a:latin typeface="+mn-lt"/>
              </a:rPr>
              <a:t> king</a:t>
            </a:r>
          </a:p>
          <a:p>
            <a:r>
              <a:rPr lang="en-US" sz="3800" dirty="0">
                <a:latin typeface="+mn-lt"/>
              </a:rPr>
              <a:t>He was Jehoiakim’s brother and another of Josiah’s sons</a:t>
            </a:r>
          </a:p>
          <a:p>
            <a:r>
              <a:rPr lang="en-US" sz="3800" dirty="0">
                <a:latin typeface="+mn-lt"/>
              </a:rPr>
              <a:t>Nebuchadnezzar changed his name to Zedekiah</a:t>
            </a:r>
          </a:p>
          <a:p>
            <a:r>
              <a:rPr lang="en-US" sz="3800" dirty="0">
                <a:latin typeface="+mn-lt"/>
              </a:rPr>
              <a:t>Zedekiah was 21 when he became king</a:t>
            </a:r>
          </a:p>
          <a:p>
            <a:r>
              <a:rPr lang="en-US" sz="3800" dirty="0">
                <a:latin typeface="+mn-lt"/>
              </a:rPr>
              <a:t>He reigned for 11 years</a:t>
            </a:r>
          </a:p>
          <a:p>
            <a:r>
              <a:rPr lang="en-US" sz="3800" dirty="0">
                <a:latin typeface="+mn-lt"/>
              </a:rPr>
              <a:t>He did evil in the sight of the Lord</a:t>
            </a:r>
          </a:p>
          <a:p>
            <a:r>
              <a:rPr lang="en-US" sz="3800" dirty="0">
                <a:latin typeface="+mn-lt"/>
              </a:rPr>
              <a:t>He rebelled against the king of Babylon</a:t>
            </a:r>
          </a:p>
          <a:p>
            <a:endParaRPr lang="en-US" sz="3800" dirty="0">
              <a:latin typeface="+mn-lt"/>
            </a:endParaRPr>
          </a:p>
          <a:p>
            <a:endParaRPr lang="en-US" sz="32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04720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latin typeface="+mn-lt"/>
              </a:rPr>
              <a:t>This Day In History 2600 Years Ago</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Nineveh has been destroyed by the Medes and Babylonians</a:t>
            </a:r>
          </a:p>
          <a:p>
            <a:r>
              <a:rPr lang="en-US" sz="3600" dirty="0">
                <a:latin typeface="+mn-lt"/>
              </a:rPr>
              <a:t>Josiah is dead</a:t>
            </a:r>
          </a:p>
          <a:p>
            <a:r>
              <a:rPr lang="en-US" sz="3200" dirty="0" err="1">
                <a:latin typeface="+mn-lt"/>
              </a:rPr>
              <a:t>Jehoahaz</a:t>
            </a:r>
            <a:r>
              <a:rPr lang="en-US" sz="3200" dirty="0">
                <a:latin typeface="+mn-lt"/>
              </a:rPr>
              <a:t> (Josiah’s son) has been taken captive to Egypt by Pharaoh </a:t>
            </a:r>
            <a:r>
              <a:rPr lang="en-US" sz="3200" dirty="0" err="1">
                <a:latin typeface="+mn-lt"/>
              </a:rPr>
              <a:t>Necho</a:t>
            </a:r>
            <a:endParaRPr lang="en-US" sz="3200" dirty="0">
              <a:latin typeface="+mn-lt"/>
            </a:endParaRPr>
          </a:p>
          <a:p>
            <a:r>
              <a:rPr lang="en-US" sz="3200" dirty="0">
                <a:latin typeface="+mn-lt"/>
              </a:rPr>
              <a:t>Eliakim/Jehoiakim (Josiah’s son) has paid a massive tax (100 talents of silver a 1 talent of gold) to Egypt by taxing the people</a:t>
            </a:r>
          </a:p>
          <a:p>
            <a:r>
              <a:rPr lang="en-US" sz="3600" dirty="0">
                <a:latin typeface="+mn-lt"/>
              </a:rPr>
              <a:t>The first wave of captives has been take to Babylon</a:t>
            </a: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2911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Zedekiah (</a:t>
            </a:r>
            <a:r>
              <a:rPr lang="en-US" sz="4800" dirty="0" err="1">
                <a:effectLst>
                  <a:outerShdw blurRad="50800" dist="38100" dir="5400000" algn="t" rotWithShape="0">
                    <a:prstClr val="black">
                      <a:alpha val="25000"/>
                    </a:prstClr>
                  </a:outerShdw>
                </a:effectLst>
                <a:latin typeface="Open Sans Light" panose="020B0306030504020204" pitchFamily="34" charset="0"/>
              </a:rPr>
              <a:t>Mattaniah</a:t>
            </a:r>
            <a:r>
              <a:rPr lang="en-US" sz="4800" dirty="0">
                <a:effectLst>
                  <a:outerShdw blurRad="50800" dist="38100" dir="5400000" algn="t" rotWithShape="0">
                    <a:prstClr val="black">
                      <a:alpha val="25000"/>
                    </a:prstClr>
                  </a:outerShdw>
                </a:effectLst>
                <a:latin typeface="Open Sans Light" panose="020B0306030504020204" pitchFamily="34" charset="0"/>
              </a:rPr>
              <a: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What did God think of Zedekiah?</a:t>
            </a:r>
          </a:p>
          <a:p>
            <a:r>
              <a:rPr lang="en-US" sz="3600" dirty="0">
                <a:latin typeface="+mn-lt"/>
              </a:rPr>
              <a:t>Read Jeremiah 24:1-10</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70798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Zedekiah (</a:t>
            </a:r>
            <a:r>
              <a:rPr lang="en-US" sz="4800" dirty="0" err="1">
                <a:effectLst>
                  <a:outerShdw blurRad="50800" dist="38100" dir="5400000" algn="t" rotWithShape="0">
                    <a:prstClr val="black">
                      <a:alpha val="25000"/>
                    </a:prstClr>
                  </a:outerShdw>
                </a:effectLst>
                <a:latin typeface="Open Sans Light" panose="020B0306030504020204" pitchFamily="34" charset="0"/>
              </a:rPr>
              <a:t>Mattaniah</a:t>
            </a:r>
            <a:r>
              <a:rPr lang="en-US" sz="4800" dirty="0">
                <a:effectLst>
                  <a:outerShdw blurRad="50800" dist="38100" dir="5400000" algn="t" rotWithShape="0">
                    <a:prstClr val="black">
                      <a:alpha val="25000"/>
                    </a:prstClr>
                  </a:outerShdw>
                </a:effectLst>
                <a:latin typeface="Open Sans Light" panose="020B0306030504020204" pitchFamily="34" charset="0"/>
              </a:rPr>
              <a: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During Zedekiah’s reign, Jeremiah sent a letter to the captives in Babylon (</a:t>
            </a:r>
            <a:r>
              <a:rPr lang="en-US" sz="3600" dirty="0" err="1">
                <a:latin typeface="+mn-lt"/>
              </a:rPr>
              <a:t>Jer</a:t>
            </a:r>
            <a:r>
              <a:rPr lang="en-US" sz="3600" dirty="0">
                <a:latin typeface="+mn-lt"/>
              </a:rPr>
              <a:t> 29:1-32)</a:t>
            </a:r>
          </a:p>
          <a:p>
            <a:r>
              <a:rPr lang="en-US" sz="3600" dirty="0">
                <a:latin typeface="+mn-lt"/>
              </a:rPr>
              <a:t>It said: (basically, make the best of the situation)</a:t>
            </a:r>
          </a:p>
          <a:p>
            <a:pPr lvl="1"/>
            <a:r>
              <a:rPr lang="en-US" sz="3600" dirty="0">
                <a:latin typeface="+mn-lt"/>
              </a:rPr>
              <a:t>Build houses and dwell in them</a:t>
            </a:r>
          </a:p>
          <a:p>
            <a:pPr lvl="1"/>
            <a:r>
              <a:rPr lang="en-US" sz="3600" dirty="0">
                <a:latin typeface="+mn-lt"/>
              </a:rPr>
              <a:t>Plant gardens and eat their fruit</a:t>
            </a:r>
          </a:p>
          <a:p>
            <a:pPr lvl="1"/>
            <a:endParaRPr lang="en-US" sz="28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4362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Zedekiah (</a:t>
            </a:r>
            <a:r>
              <a:rPr lang="en-US" sz="4800" dirty="0" err="1">
                <a:effectLst>
                  <a:outerShdw blurRad="50800" dist="38100" dir="5400000" algn="t" rotWithShape="0">
                    <a:prstClr val="black">
                      <a:alpha val="25000"/>
                    </a:prstClr>
                  </a:outerShdw>
                </a:effectLst>
                <a:latin typeface="Open Sans Light" panose="020B0306030504020204" pitchFamily="34" charset="0"/>
              </a:rPr>
              <a:t>Mattaniah</a:t>
            </a:r>
            <a:r>
              <a:rPr lang="en-US" sz="4800" dirty="0">
                <a:effectLst>
                  <a:outerShdw blurRad="50800" dist="38100" dir="5400000" algn="t" rotWithShape="0">
                    <a:prstClr val="black">
                      <a:alpha val="25000"/>
                    </a:prstClr>
                  </a:outerShdw>
                </a:effectLst>
                <a:latin typeface="Open Sans Light" panose="020B0306030504020204" pitchFamily="34" charset="0"/>
              </a:rPr>
              <a: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Jeremiah’s letter (cont.)</a:t>
            </a:r>
          </a:p>
          <a:p>
            <a:pPr lvl="1"/>
            <a:r>
              <a:rPr lang="en-US" sz="3600" dirty="0">
                <a:latin typeface="+mn-lt"/>
              </a:rPr>
              <a:t>Take wives, have children</a:t>
            </a:r>
          </a:p>
          <a:p>
            <a:pPr lvl="2"/>
            <a:r>
              <a:rPr lang="en-US" sz="3600" dirty="0">
                <a:latin typeface="+mn-lt"/>
              </a:rPr>
              <a:t>“that you may be increased there, and not diminished”</a:t>
            </a:r>
          </a:p>
          <a:p>
            <a:pPr lvl="1"/>
            <a:r>
              <a:rPr lang="en-US" sz="3600" dirty="0">
                <a:latin typeface="+mn-lt"/>
              </a:rPr>
              <a:t>Pray for the peace of the city where you are captive</a:t>
            </a:r>
          </a:p>
          <a:p>
            <a:pPr lvl="1"/>
            <a:r>
              <a:rPr lang="en-US" sz="3600" dirty="0">
                <a:latin typeface="+mn-lt"/>
              </a:rPr>
              <a:t>Don’t listen to prophets who tell you otherwise</a:t>
            </a:r>
          </a:p>
          <a:p>
            <a:pPr lvl="1"/>
            <a:endParaRPr lang="en-US" sz="28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75400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Zedekiah (</a:t>
            </a:r>
            <a:r>
              <a:rPr lang="en-US" sz="4800" dirty="0" err="1">
                <a:effectLst>
                  <a:outerShdw blurRad="50800" dist="38100" dir="5400000" algn="t" rotWithShape="0">
                    <a:prstClr val="black">
                      <a:alpha val="25000"/>
                    </a:prstClr>
                  </a:outerShdw>
                </a:effectLst>
                <a:latin typeface="Open Sans Light" panose="020B0306030504020204" pitchFamily="34" charset="0"/>
              </a:rPr>
              <a:t>Mattaniah</a:t>
            </a:r>
            <a:r>
              <a:rPr lang="en-US" sz="4800" dirty="0">
                <a:effectLst>
                  <a:outerShdw blurRad="50800" dist="38100" dir="5400000" algn="t" rotWithShape="0">
                    <a:prstClr val="black">
                      <a:alpha val="25000"/>
                    </a:prstClr>
                  </a:outerShdw>
                </a:effectLst>
                <a:latin typeface="Open Sans Light" panose="020B0306030504020204" pitchFamily="34" charset="0"/>
              </a:rPr>
              <a: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Jeremiah’s letter (cont.)</a:t>
            </a:r>
          </a:p>
          <a:p>
            <a:pPr lvl="1"/>
            <a:r>
              <a:rPr lang="en-US" sz="3600" dirty="0">
                <a:latin typeface="+mn-lt"/>
              </a:rPr>
              <a:t>After 70 years, God would return them to Jerusalem</a:t>
            </a:r>
          </a:p>
          <a:p>
            <a:pPr marL="0" indent="0">
              <a:buNone/>
            </a:pPr>
            <a:r>
              <a:rPr lang="en-US" sz="4000" dirty="0">
                <a:latin typeface="+mn-lt"/>
              </a:rPr>
              <a:t>For I know the thoughts that I think toward you, says the Lord, thoughts of peace and not of evil, to give you a future and a hope." (</a:t>
            </a:r>
            <a:r>
              <a:rPr lang="en-US" sz="4000" dirty="0" err="1">
                <a:latin typeface="+mn-lt"/>
              </a:rPr>
              <a:t>Jer</a:t>
            </a:r>
            <a:r>
              <a:rPr lang="en-US" sz="4000" dirty="0">
                <a:latin typeface="+mn-lt"/>
              </a:rPr>
              <a:t> 29:11)</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4755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Zedekiah (</a:t>
            </a:r>
            <a:r>
              <a:rPr lang="en-US" sz="4800" dirty="0" err="1">
                <a:effectLst>
                  <a:outerShdw blurRad="50800" dist="38100" dir="5400000" algn="t" rotWithShape="0">
                    <a:prstClr val="black">
                      <a:alpha val="25000"/>
                    </a:prstClr>
                  </a:outerShdw>
                </a:effectLst>
                <a:latin typeface="Open Sans Light" panose="020B0306030504020204" pitchFamily="34" charset="0"/>
              </a:rPr>
              <a:t>Mattaniah</a:t>
            </a:r>
            <a:r>
              <a:rPr lang="en-US" sz="4800" dirty="0">
                <a:effectLst>
                  <a:outerShdw blurRad="50800" dist="38100" dir="5400000" algn="t" rotWithShape="0">
                    <a:prstClr val="black">
                      <a:alpha val="25000"/>
                    </a:prstClr>
                  </a:outerShdw>
                </a:effectLst>
                <a:latin typeface="Open Sans Light" panose="020B0306030504020204" pitchFamily="34" charset="0"/>
              </a:rPr>
              <a:t>)</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Jeremiah’s letter (cont.)</a:t>
            </a:r>
          </a:p>
          <a:p>
            <a:pPr lvl="1"/>
            <a:r>
              <a:rPr lang="en-US" sz="3600" dirty="0">
                <a:latin typeface="+mn-lt"/>
              </a:rPr>
              <a:t> "You will seek Me and find Me, when you search for Me with all your heart“ (</a:t>
            </a:r>
            <a:r>
              <a:rPr lang="en-US" sz="3600" dirty="0" err="1">
                <a:latin typeface="+mn-lt"/>
              </a:rPr>
              <a:t>Jer</a:t>
            </a:r>
            <a:r>
              <a:rPr lang="en-US" sz="3600" dirty="0">
                <a:latin typeface="+mn-lt"/>
              </a:rPr>
              <a:t> 29:13)</a:t>
            </a:r>
          </a:p>
          <a:p>
            <a:pPr lvl="1"/>
            <a:r>
              <a:rPr lang="en-US" sz="3600" dirty="0">
                <a:latin typeface="+mn-lt"/>
              </a:rPr>
              <a:t> God would bring them back from all the nations where you have been taken</a:t>
            </a:r>
            <a:endParaRPr lang="en-US" sz="40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893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endParaRPr lang="en-US" sz="3200" i="1"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8556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fontScale="92500" lnSpcReduction="10000"/>
          </a:bodyPr>
          <a:lstStyle/>
          <a:p>
            <a:r>
              <a:rPr lang="en-US" sz="3600" dirty="0" err="1">
                <a:latin typeface="+mn-lt"/>
              </a:rPr>
              <a:t>Jer</a:t>
            </a:r>
            <a:r>
              <a:rPr lang="en-US" sz="3600" dirty="0">
                <a:latin typeface="+mn-lt"/>
              </a:rPr>
              <a:t> 27:1-28:17</a:t>
            </a:r>
          </a:p>
          <a:p>
            <a:r>
              <a:rPr lang="en-US" sz="3600" dirty="0">
                <a:latin typeface="+mn-lt"/>
              </a:rPr>
              <a:t>God told Jeremiah to make bonds and yokes and send them to the kings of:</a:t>
            </a:r>
          </a:p>
          <a:p>
            <a:pPr lvl="1"/>
            <a:r>
              <a:rPr lang="en-US" sz="3600" dirty="0">
                <a:latin typeface="+mn-lt"/>
              </a:rPr>
              <a:t>Edom</a:t>
            </a:r>
          </a:p>
          <a:p>
            <a:pPr lvl="1"/>
            <a:r>
              <a:rPr lang="en-US" sz="3600" dirty="0">
                <a:latin typeface="+mn-lt"/>
              </a:rPr>
              <a:t>Moab</a:t>
            </a:r>
          </a:p>
          <a:p>
            <a:pPr lvl="1"/>
            <a:r>
              <a:rPr lang="en-US" sz="3600" dirty="0">
                <a:latin typeface="+mn-lt"/>
              </a:rPr>
              <a:t>Ammon</a:t>
            </a:r>
          </a:p>
          <a:p>
            <a:pPr lvl="1"/>
            <a:r>
              <a:rPr lang="en-US" sz="3600" dirty="0" err="1">
                <a:latin typeface="+mn-lt"/>
              </a:rPr>
              <a:t>Tyre</a:t>
            </a:r>
            <a:endParaRPr lang="en-US" sz="3600" dirty="0">
              <a:latin typeface="+mn-lt"/>
            </a:endParaRPr>
          </a:p>
          <a:p>
            <a:pPr lvl="1"/>
            <a:r>
              <a:rPr lang="en-US" sz="3600" dirty="0">
                <a:latin typeface="+mn-lt"/>
              </a:rPr>
              <a:t>Sidon</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06055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55C18C-50C4-5988-6A6F-349DACF5D62E}"/>
              </a:ext>
            </a:extLst>
          </p:cNvPr>
          <p:cNvPicPr>
            <a:picLocks noChangeAspect="1"/>
          </p:cNvPicPr>
          <p:nvPr/>
        </p:nvPicPr>
        <p:blipFill>
          <a:blip r:embed="rId3"/>
          <a:stretch>
            <a:fillRect/>
          </a:stretch>
        </p:blipFill>
        <p:spPr>
          <a:xfrm>
            <a:off x="1509823" y="0"/>
            <a:ext cx="9158175" cy="6868632"/>
          </a:xfrm>
          <a:prstGeom prst="rect">
            <a:avLst/>
          </a:prstGeom>
        </p:spPr>
      </p:pic>
    </p:spTree>
    <p:extLst>
      <p:ext uri="{BB962C8B-B14F-4D97-AF65-F5344CB8AC3E}">
        <p14:creationId xmlns:p14="http://schemas.microsoft.com/office/powerpoint/2010/main" val="2936133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lnSpcReduction="10000"/>
          </a:bodyPr>
          <a:lstStyle/>
          <a:p>
            <a:r>
              <a:rPr lang="en-US" sz="3600" dirty="0" err="1">
                <a:latin typeface="+mn-lt"/>
              </a:rPr>
              <a:t>Jer</a:t>
            </a:r>
            <a:r>
              <a:rPr lang="en-US" sz="3600" dirty="0">
                <a:latin typeface="+mn-lt"/>
              </a:rPr>
              <a:t> 27:1-28:17</a:t>
            </a:r>
          </a:p>
          <a:p>
            <a:r>
              <a:rPr lang="en-US" sz="3600" dirty="0">
                <a:latin typeface="+mn-lt"/>
              </a:rPr>
              <a:t>Jeremiah sent the yokes with a message to the kings:</a:t>
            </a:r>
          </a:p>
          <a:p>
            <a:pPr lvl="1"/>
            <a:r>
              <a:rPr lang="en-US" sz="3200" dirty="0">
                <a:latin typeface="+mn-lt"/>
              </a:rPr>
              <a:t>God has given the land (and the animals) to the Babylonians</a:t>
            </a:r>
          </a:p>
          <a:p>
            <a:pPr lvl="1"/>
            <a:r>
              <a:rPr lang="en-US" sz="3200" dirty="0">
                <a:latin typeface="+mn-lt"/>
              </a:rPr>
              <a:t>If you don’t put on the yoke (serve) of the Babylonians, God would punish them with Sword, Famine, and Pestilence!</a:t>
            </a:r>
          </a:p>
          <a:p>
            <a:pPr lvl="1"/>
            <a:r>
              <a:rPr lang="en-US" sz="3200" dirty="0">
                <a:latin typeface="+mn-lt"/>
              </a:rPr>
              <a:t>Don’t listen to prophets who tell you otherwise</a:t>
            </a:r>
          </a:p>
          <a:p>
            <a:pPr lvl="1"/>
            <a:r>
              <a:rPr lang="en-US" sz="3200" dirty="0">
                <a:latin typeface="+mn-lt"/>
              </a:rPr>
              <a:t>If you serve Babylon, God would let them remain in their own land, till it, and dwell in it</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72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Jeremiah sent the same message to Zedekiah</a:t>
            </a:r>
          </a:p>
          <a:p>
            <a:r>
              <a:rPr lang="en-US" sz="3600" dirty="0">
                <a:latin typeface="+mn-lt"/>
              </a:rPr>
              <a:t>Jeremiah also told the priests and all the people the same message:</a:t>
            </a:r>
          </a:p>
          <a:p>
            <a:pPr lvl="1"/>
            <a:r>
              <a:rPr lang="en-US" sz="3600" dirty="0">
                <a:latin typeface="+mn-lt"/>
              </a:rPr>
              <a:t>Don’t believe prophets who say the vessels of the Lord’s house will shortly come back</a:t>
            </a:r>
          </a:p>
          <a:p>
            <a:pPr lvl="1"/>
            <a:r>
              <a:rPr lang="en-US" sz="3600" dirty="0">
                <a:latin typeface="+mn-lt"/>
              </a:rPr>
              <a:t>Nebuchadnezzar was going to take the rest of the vessels of the Lord’s house to Babylon</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50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532EE6-36A7-A7F7-B33C-D2C6F567ADC3}"/>
              </a:ext>
            </a:extLst>
          </p:cNvPr>
          <p:cNvPicPr>
            <a:picLocks noChangeAspect="1"/>
          </p:cNvPicPr>
          <p:nvPr/>
        </p:nvPicPr>
        <p:blipFill>
          <a:blip r:embed="rId3"/>
          <a:stretch>
            <a:fillRect/>
          </a:stretch>
        </p:blipFill>
        <p:spPr>
          <a:xfrm>
            <a:off x="1467293" y="-22994"/>
            <a:ext cx="9282223" cy="6885583"/>
          </a:xfrm>
          <a:prstGeom prst="rect">
            <a:avLst/>
          </a:prstGeom>
        </p:spPr>
      </p:pic>
    </p:spTree>
    <p:extLst>
      <p:ext uri="{BB962C8B-B14F-4D97-AF65-F5344CB8AC3E}">
        <p14:creationId xmlns:p14="http://schemas.microsoft.com/office/powerpoint/2010/main" val="6421536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Hananiah was prophesying just the opposite. He said in 2 years:</a:t>
            </a:r>
          </a:p>
          <a:p>
            <a:pPr lvl="1"/>
            <a:r>
              <a:rPr lang="en-US" sz="3600" dirty="0">
                <a:latin typeface="+mn-lt"/>
              </a:rPr>
              <a:t>God would bring back all the vessels of the Lord’s house</a:t>
            </a:r>
          </a:p>
          <a:p>
            <a:pPr lvl="1"/>
            <a:r>
              <a:rPr lang="en-US" sz="3600" dirty="0">
                <a:latin typeface="+mn-lt"/>
              </a:rPr>
              <a:t>God would bring back Jeconiah the son of Jehoiakim</a:t>
            </a:r>
          </a:p>
          <a:p>
            <a:pPr lvl="1"/>
            <a:r>
              <a:rPr lang="en-US" sz="3600" dirty="0">
                <a:latin typeface="+mn-lt"/>
              </a:rPr>
              <a:t>God would bring back all the captives of Judah</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5881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Jeremiah told Hananiah Amen! Let what you said happen</a:t>
            </a:r>
          </a:p>
          <a:p>
            <a:r>
              <a:rPr lang="en-US" sz="3600" dirty="0">
                <a:latin typeface="+mn-lt"/>
              </a:rPr>
              <a:t>BUT the real proof of a prophet of the Lord is if what they say comes to pass</a:t>
            </a:r>
          </a:p>
          <a:p>
            <a:r>
              <a:rPr lang="en-US" sz="3600" dirty="0">
                <a:latin typeface="+mn-lt"/>
              </a:rPr>
              <a:t>Hananiah took Jeremiah’s yoke and broke it and said that God said:</a:t>
            </a:r>
          </a:p>
          <a:p>
            <a:pPr lvl="1"/>
            <a:r>
              <a:rPr lang="en-US" sz="3600" dirty="0">
                <a:latin typeface="+mn-lt"/>
              </a:rPr>
              <a:t>“Even so I will break the yoke of Nebuchadnezzar….within the space of 2 full years”</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77985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Jeremiah left</a:t>
            </a:r>
          </a:p>
          <a:p>
            <a:r>
              <a:rPr lang="en-US" sz="3600" dirty="0">
                <a:latin typeface="+mn-lt"/>
              </a:rPr>
              <a:t>God sent Jeremiah back to say that an iron yoke would replace the wooden one. The people would serve Babylon!</a:t>
            </a:r>
          </a:p>
          <a:p>
            <a:r>
              <a:rPr lang="en-US" sz="3600" dirty="0">
                <a:latin typeface="+mn-lt"/>
              </a:rPr>
              <a:t>God, through Jeremiah, told Hananiah:</a:t>
            </a:r>
          </a:p>
          <a:p>
            <a:r>
              <a:rPr lang="en-US" sz="3600" dirty="0">
                <a:latin typeface="+mn-lt"/>
              </a:rPr>
              <a:t>“Behold, I will cast you from the face of the earth. This year you shall die, because you have taught rebellion against the Lord”</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29457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effectLst>
                  <a:outerShdw blurRad="50800" dist="38100" dir="5400000" algn="t" rotWithShape="0">
                    <a:prstClr val="black">
                      <a:alpha val="25000"/>
                    </a:prstClr>
                  </a:outerShdw>
                </a:effectLst>
                <a:latin typeface="Open Sans Light" panose="020B0306030504020204" pitchFamily="34" charset="0"/>
              </a:rPr>
              <a:t>Jeremiah and Hananiah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600" dirty="0">
                <a:latin typeface="+mn-lt"/>
              </a:rPr>
              <a:t>Hananiah died the same year in the 7th month</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8270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fontScale="92500"/>
          </a:bodyPr>
          <a:lstStyle/>
          <a:p>
            <a:r>
              <a:rPr lang="en-US" sz="3800" dirty="0">
                <a:latin typeface="+mn-lt"/>
              </a:rPr>
              <a:t>2 Kings 25-30</a:t>
            </a:r>
          </a:p>
          <a:p>
            <a:r>
              <a:rPr lang="en-US" sz="3800" dirty="0">
                <a:latin typeface="+mn-lt"/>
              </a:rPr>
              <a:t>Jehoiachin was released from prison in Babylon in the 37</a:t>
            </a:r>
            <a:r>
              <a:rPr lang="en-US" sz="3800" baseline="30000" dirty="0">
                <a:latin typeface="+mn-lt"/>
              </a:rPr>
              <a:t>th</a:t>
            </a:r>
            <a:r>
              <a:rPr lang="en-US" sz="3800" dirty="0">
                <a:latin typeface="+mn-lt"/>
              </a:rPr>
              <a:t> year of his captivity by Evil-Merodach, king of Babylon</a:t>
            </a:r>
          </a:p>
          <a:p>
            <a:r>
              <a:rPr lang="en-US" sz="3800" dirty="0">
                <a:latin typeface="+mn-lt"/>
              </a:rPr>
              <a:t>He gave him a more prominent seat than those of the kings who were with him in Babylon</a:t>
            </a:r>
          </a:p>
          <a:p>
            <a:r>
              <a:rPr lang="en-US" sz="3800" dirty="0">
                <a:latin typeface="+mn-lt"/>
              </a:rPr>
              <a:t>He gave him a regular portion of food for each day for the rest of his life</a:t>
            </a: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9004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i="1" dirty="0">
              <a:latin typeface="+mn-lt"/>
            </a:endParaRPr>
          </a:p>
        </p:txBody>
      </p:sp>
      <p:sp>
        <p:nvSpPr>
          <p:cNvPr id="5" name="Content Placeholder 4"/>
          <p:cNvSpPr>
            <a:spLocks noGrp="1"/>
          </p:cNvSpPr>
          <p:nvPr>
            <p:ph sz="half" idx="1"/>
          </p:nvPr>
        </p:nvSpPr>
        <p:spPr>
          <a:xfrm>
            <a:off x="466725" y="1480842"/>
            <a:ext cx="11725275" cy="5270832"/>
          </a:xfrm>
        </p:spPr>
        <p:txBody>
          <a:bodyPr>
            <a:normAutofit/>
          </a:bodyPr>
          <a:lstStyle/>
          <a:p>
            <a:r>
              <a:rPr lang="en-US" sz="3800" dirty="0">
                <a:latin typeface="+mn-lt"/>
              </a:rPr>
              <a:t>Jehoiachin regularly “ate bread” before </a:t>
            </a:r>
            <a:r>
              <a:rPr lang="en-US" sz="3800">
                <a:latin typeface="+mn-lt"/>
              </a:rPr>
              <a:t>the Babylonian king</a:t>
            </a: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33574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532EE6-36A7-A7F7-B33C-D2C6F567ADC3}"/>
              </a:ext>
            </a:extLst>
          </p:cNvPr>
          <p:cNvPicPr>
            <a:picLocks noChangeAspect="1"/>
          </p:cNvPicPr>
          <p:nvPr/>
        </p:nvPicPr>
        <p:blipFill>
          <a:blip r:embed="rId3"/>
          <a:stretch>
            <a:fillRect/>
          </a:stretch>
        </p:blipFill>
        <p:spPr>
          <a:xfrm>
            <a:off x="1467293" y="-22994"/>
            <a:ext cx="9282223" cy="6885583"/>
          </a:xfrm>
          <a:prstGeom prst="rect">
            <a:avLst/>
          </a:prstGeom>
        </p:spPr>
      </p:pic>
    </p:spTree>
    <p:extLst>
      <p:ext uri="{BB962C8B-B14F-4D97-AF65-F5344CB8AC3E}">
        <p14:creationId xmlns:p14="http://schemas.microsoft.com/office/powerpoint/2010/main" val="1826561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11601228"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ea typeface="Open Sans Light" panose="020B0306030504020204" pitchFamily="34" charset="0"/>
                <a:cs typeface="Open Sans Light" panose="020B0306030504020204" pitchFamily="34" charset="0"/>
              </a:rPr>
              <a:t>Summary</a:t>
            </a:r>
          </a:p>
        </p:txBody>
      </p:sp>
      <p:sp>
        <p:nvSpPr>
          <p:cNvPr id="5" name="Content Placeholder 4"/>
          <p:cNvSpPr>
            <a:spLocks noGrp="1"/>
          </p:cNvSpPr>
          <p:nvPr>
            <p:ph sz="half" idx="1"/>
          </p:nvPr>
        </p:nvSpPr>
        <p:spPr>
          <a:xfrm>
            <a:off x="466725" y="1480842"/>
            <a:ext cx="11601228" cy="5270832"/>
          </a:xfrm>
        </p:spPr>
        <p:txBody>
          <a:bodyPr>
            <a:noAutofit/>
          </a:bodyPr>
          <a:lstStyle/>
          <a:p>
            <a:pPr marL="0" indent="0">
              <a:buNone/>
            </a:pP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2574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7499694" cy="1012179"/>
          </a:xfrm>
        </p:spPr>
        <p:txBody>
          <a:bodyPr>
            <a:normAutofit/>
          </a:bodyPr>
          <a:lstStyle/>
          <a:p>
            <a:pPr>
              <a:lnSpc>
                <a:spcPct val="85000"/>
              </a:lnSpc>
            </a:pPr>
            <a:r>
              <a:rPr lang="en-US" sz="6600" dirty="0">
                <a:effectLst>
                  <a:outerShdw blurRad="50800" dist="38100" dir="5400000" algn="t" rotWithShape="0">
                    <a:prstClr val="black">
                      <a:alpha val="25000"/>
                    </a:prstClr>
                  </a:outerShdw>
                </a:effectLst>
                <a:latin typeface="Open Sans Light" panose="020B0306030504020204" pitchFamily="34" charset="0"/>
              </a:rPr>
              <a:t>Next Class</a:t>
            </a:r>
            <a:endParaRPr lang="en-US" sz="66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480842"/>
            <a:ext cx="10984539" cy="5302730"/>
          </a:xfrm>
        </p:spPr>
        <p:txBody>
          <a:bodyPr>
            <a:normAutofit/>
          </a:bodyPr>
          <a:lstStyle/>
          <a:p>
            <a:pPr marL="0" indent="0">
              <a:buNone/>
            </a:pPr>
            <a:r>
              <a:rPr lang="en-US" sz="3600" b="1" dirty="0"/>
              <a:t>The Fall of Jerusalem</a:t>
            </a:r>
          </a:p>
          <a:p>
            <a:pPr marL="0" indent="0">
              <a:buNone/>
            </a:pPr>
            <a:endParaRPr lang="en-US" sz="3200" i="1" dirty="0"/>
          </a:p>
          <a:p>
            <a:endParaRPr lang="en-US" sz="3200" i="1" dirty="0"/>
          </a:p>
          <a:p>
            <a:endParaRPr lang="en-US" sz="3200" i="1" dirty="0"/>
          </a:p>
          <a:p>
            <a:endParaRPr lang="en-US" sz="3200" i="1" dirty="0"/>
          </a:p>
          <a:p>
            <a:endParaRPr lang="en-US" sz="3200" i="1" dirty="0"/>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4698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For Extra Credit…</a:t>
            </a:r>
          </a:p>
        </p:txBody>
      </p:sp>
      <p:sp>
        <p:nvSpPr>
          <p:cNvPr id="5" name="Content Placeholder 4"/>
          <p:cNvSpPr>
            <a:spLocks noGrp="1"/>
          </p:cNvSpPr>
          <p:nvPr>
            <p:ph sz="half" idx="1"/>
          </p:nvPr>
        </p:nvSpPr>
        <p:spPr>
          <a:xfrm>
            <a:off x="466725" y="1480842"/>
            <a:ext cx="11725275" cy="5270832"/>
          </a:xfrm>
        </p:spPr>
        <p:txBody>
          <a:bodyPr>
            <a:normAutofit/>
          </a:bodyPr>
          <a:lstStyle/>
          <a:p>
            <a:pPr marL="0" indent="0">
              <a:buNone/>
            </a:pPr>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3383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Today’s Lesson</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r>
              <a:rPr lang="en-US" sz="3600" i="1" dirty="0">
                <a:latin typeface="+mn-lt"/>
              </a:rPr>
              <a:t>Jehoiakim’s Last Days</a:t>
            </a:r>
          </a:p>
          <a:p>
            <a:r>
              <a:rPr lang="en-US" sz="3600" i="1" dirty="0">
                <a:latin typeface="+mn-lt"/>
              </a:rPr>
              <a:t>Jehoiachin (</a:t>
            </a:r>
            <a:r>
              <a:rPr lang="en-US" sz="3600" i="1" dirty="0" err="1">
                <a:latin typeface="+mn-lt"/>
              </a:rPr>
              <a:t>Coniah</a:t>
            </a:r>
            <a:r>
              <a:rPr lang="en-US" sz="3600" i="1" dirty="0">
                <a:latin typeface="+mn-lt"/>
              </a:rPr>
              <a:t>, Jeconiah)</a:t>
            </a:r>
          </a:p>
          <a:p>
            <a:r>
              <a:rPr lang="en-US" sz="3600" i="1" dirty="0">
                <a:latin typeface="+mn-lt"/>
              </a:rPr>
              <a:t>Zedekiah (</a:t>
            </a:r>
            <a:r>
              <a:rPr lang="en-US" sz="3600" i="1" dirty="0" err="1">
                <a:latin typeface="+mn-lt"/>
              </a:rPr>
              <a:t>Mattaniah</a:t>
            </a:r>
            <a:r>
              <a:rPr lang="en-US" sz="3600" i="1" dirty="0">
                <a:latin typeface="+mn-lt"/>
              </a:rPr>
              <a:t>)</a:t>
            </a:r>
          </a:p>
          <a:p>
            <a:r>
              <a:rPr lang="en-US" sz="3600" i="1" dirty="0">
                <a:latin typeface="+mn-lt"/>
              </a:rPr>
              <a:t>Jeremiah and Hananiah</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816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Jehoiakim’s Last Days</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endParaRPr lang="en-US" sz="3200" i="1"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44381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Jehoiakim’s Last Days</a:t>
            </a:r>
          </a:p>
        </p:txBody>
      </p:sp>
      <p:sp>
        <p:nvSpPr>
          <p:cNvPr id="5" name="Content Placeholder 4"/>
          <p:cNvSpPr>
            <a:spLocks noGrp="1"/>
          </p:cNvSpPr>
          <p:nvPr>
            <p:ph sz="half" idx="1"/>
          </p:nvPr>
        </p:nvSpPr>
        <p:spPr>
          <a:xfrm>
            <a:off x="466725" y="1480842"/>
            <a:ext cx="11725275" cy="5270832"/>
          </a:xfrm>
        </p:spPr>
        <p:txBody>
          <a:bodyPr>
            <a:normAutofit fontScale="92500" lnSpcReduction="10000"/>
          </a:bodyPr>
          <a:lstStyle/>
          <a:p>
            <a:r>
              <a:rPr lang="en-US" sz="3600" dirty="0">
                <a:latin typeface="+mn-lt"/>
              </a:rPr>
              <a:t>Jehoiakim reigned from 609BC to 598BC</a:t>
            </a:r>
          </a:p>
          <a:p>
            <a:r>
              <a:rPr lang="en-US" sz="3600" dirty="0">
                <a:latin typeface="+mn-lt"/>
              </a:rPr>
              <a:t>In 605BC - About 3 to 4 years into his reign - the first captives were taken to Babylon (Daniel, </a:t>
            </a:r>
            <a:r>
              <a:rPr lang="en-US" sz="3600" dirty="0" err="1">
                <a:latin typeface="+mn-lt"/>
              </a:rPr>
              <a:t>etc</a:t>
            </a:r>
            <a:r>
              <a:rPr lang="en-US" sz="3600" dirty="0">
                <a:latin typeface="+mn-lt"/>
              </a:rPr>
              <a:t>) </a:t>
            </a:r>
          </a:p>
          <a:p>
            <a:r>
              <a:rPr lang="en-US" sz="3600" dirty="0">
                <a:latin typeface="+mn-lt"/>
              </a:rPr>
              <a:t>Jehoiakim served Babylon for 3 years – then rebelled!</a:t>
            </a:r>
          </a:p>
          <a:p>
            <a:r>
              <a:rPr lang="en-US" sz="3600" dirty="0">
                <a:latin typeface="+mn-lt"/>
              </a:rPr>
              <a:t>God sent raiders from the Chaldeans, Syrians, Moabites, and Ammonites against Judah</a:t>
            </a:r>
          </a:p>
          <a:p>
            <a:r>
              <a:rPr lang="en-US" sz="3600" dirty="0">
                <a:latin typeface="+mn-lt"/>
              </a:rPr>
              <a:t>This was because of all the innocent blood Manasseh had shed “which the Lord would not pardon”</a:t>
            </a:r>
            <a:endParaRPr lang="en-US" sz="3200" dirty="0">
              <a:latin typeface="+mn-lt"/>
            </a:endParaRPr>
          </a:p>
          <a:p>
            <a:endParaRPr lang="en-US" sz="3600" dirty="0">
              <a:latin typeface="+mn-lt"/>
            </a:endParaRPr>
          </a:p>
          <a:p>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5204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Jehoiakim’s Last Days</a:t>
            </a:r>
          </a:p>
        </p:txBody>
      </p:sp>
      <p:sp>
        <p:nvSpPr>
          <p:cNvPr id="5" name="Content Placeholder 4"/>
          <p:cNvSpPr>
            <a:spLocks noGrp="1"/>
          </p:cNvSpPr>
          <p:nvPr>
            <p:ph sz="half" idx="1"/>
          </p:nvPr>
        </p:nvSpPr>
        <p:spPr>
          <a:xfrm>
            <a:off x="466725" y="1480842"/>
            <a:ext cx="11725275" cy="5270832"/>
          </a:xfrm>
        </p:spPr>
        <p:txBody>
          <a:bodyPr>
            <a:noAutofit/>
          </a:bodyPr>
          <a:lstStyle/>
          <a:p>
            <a:r>
              <a:rPr lang="en-US" sz="3000" dirty="0">
                <a:latin typeface="+mn-lt"/>
              </a:rPr>
              <a:t>No mention is given to how Jehoiakim died BUT… (</a:t>
            </a:r>
            <a:r>
              <a:rPr lang="en-US" sz="3000" dirty="0" err="1">
                <a:latin typeface="+mn-lt"/>
              </a:rPr>
              <a:t>Jer</a:t>
            </a:r>
            <a:r>
              <a:rPr lang="en-US" sz="3000" dirty="0">
                <a:latin typeface="+mn-lt"/>
              </a:rPr>
              <a:t> 22:18-19)</a:t>
            </a:r>
          </a:p>
          <a:p>
            <a:pPr marL="0" indent="0">
              <a:buNone/>
            </a:pPr>
            <a:r>
              <a:rPr lang="en-US" sz="3200" dirty="0">
                <a:latin typeface="+mn-lt"/>
              </a:rPr>
              <a:t>Therefore thus says the Lord concerning Jehoiakim the son of Josiah, king of Judah: “They shall not lament for him, Saying, ‘Alas, my brother!’ or ‘Alas, my sister!’</a:t>
            </a:r>
          </a:p>
          <a:p>
            <a:pPr marL="0" indent="0">
              <a:buNone/>
            </a:pPr>
            <a:r>
              <a:rPr lang="en-US" sz="3200" dirty="0">
                <a:latin typeface="+mn-lt"/>
              </a:rPr>
              <a:t>They shall not lament for him, Saying, ‘Alas, master!’ or ‘Alas, his glory!’</a:t>
            </a:r>
          </a:p>
          <a:p>
            <a:pPr marL="0" indent="0">
              <a:buNone/>
            </a:pPr>
            <a:r>
              <a:rPr lang="en-US" sz="3200" dirty="0">
                <a:latin typeface="+mn-lt"/>
              </a:rPr>
              <a:t>He shall be buried with the burial of a donkey,</a:t>
            </a:r>
          </a:p>
          <a:p>
            <a:pPr marL="0" indent="0">
              <a:buNone/>
            </a:pPr>
            <a:r>
              <a:rPr lang="en-US" sz="3200" dirty="0">
                <a:latin typeface="+mn-lt"/>
              </a:rPr>
              <a:t>Dragged and cast out beyond the gates of Jerusalem.</a:t>
            </a: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530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r>
              <a:rPr lang="en-US" sz="4800" i="1" dirty="0">
                <a:latin typeface="+mn-lt"/>
              </a:rPr>
              <a:t>Jehoiakim’s Last Days</a:t>
            </a:r>
          </a:p>
        </p:txBody>
      </p:sp>
      <p:sp>
        <p:nvSpPr>
          <p:cNvPr id="5" name="Content Placeholder 4"/>
          <p:cNvSpPr>
            <a:spLocks noGrp="1"/>
          </p:cNvSpPr>
          <p:nvPr>
            <p:ph sz="half" idx="1"/>
          </p:nvPr>
        </p:nvSpPr>
        <p:spPr>
          <a:xfrm>
            <a:off x="466725" y="1480842"/>
            <a:ext cx="11725275" cy="5270832"/>
          </a:xfrm>
        </p:spPr>
        <p:txBody>
          <a:bodyPr>
            <a:normAutofit/>
          </a:bodyPr>
          <a:lstStyle/>
          <a:p>
            <a:r>
              <a:rPr lang="en-US" sz="3800" dirty="0">
                <a:latin typeface="+mn-lt"/>
              </a:rPr>
              <a:t>Jeremiah 36:30</a:t>
            </a:r>
          </a:p>
          <a:p>
            <a:pPr marL="0" indent="0">
              <a:buNone/>
            </a:pPr>
            <a:r>
              <a:rPr lang="en-US" sz="3800" dirty="0">
                <a:latin typeface="+mn-lt"/>
              </a:rPr>
              <a:t>Therefore thus says the Lord concerning Jehoiakim king of Judah: “He shall have no one to sit on the throne of David, and his dead body shall be cast out to the heat of the day and the frost of the night. </a:t>
            </a:r>
            <a:endParaRPr lang="en-US" sz="3600"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6065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45345" y="217811"/>
            <a:ext cx="9243716" cy="1012179"/>
          </a:xfrm>
        </p:spPr>
        <p:txBody>
          <a:bodyPr>
            <a:normAutofit/>
          </a:bodyPr>
          <a:lstStyle/>
          <a:p>
            <a:pPr>
              <a:lnSpc>
                <a:spcPct val="85000"/>
              </a:lnSpc>
            </a:pPr>
            <a:r>
              <a:rPr lang="en-US" sz="4800" dirty="0">
                <a:effectLst>
                  <a:outerShdw blurRad="50800" dist="38100" dir="5400000" algn="t" rotWithShape="0">
                    <a:prstClr val="black">
                      <a:alpha val="25000"/>
                    </a:prstClr>
                  </a:outerShdw>
                </a:effectLst>
                <a:latin typeface="Open Sans Light" panose="020B0306030504020204" pitchFamily="34" charset="0"/>
              </a:rPr>
              <a:t>Jehoiachin (</a:t>
            </a:r>
            <a:r>
              <a:rPr lang="en-US" sz="4800" dirty="0" err="1">
                <a:effectLst>
                  <a:outerShdw blurRad="50800" dist="38100" dir="5400000" algn="t" rotWithShape="0">
                    <a:prstClr val="black">
                      <a:alpha val="25000"/>
                    </a:prstClr>
                  </a:outerShdw>
                </a:effectLst>
                <a:latin typeface="Open Sans Light" panose="020B0306030504020204" pitchFamily="34" charset="0"/>
              </a:rPr>
              <a:t>Coniah</a:t>
            </a:r>
            <a:r>
              <a:rPr lang="en-US" sz="4800" dirty="0">
                <a:effectLst>
                  <a:outerShdw blurRad="50800" dist="38100" dir="5400000" algn="t" rotWithShape="0">
                    <a:prstClr val="black">
                      <a:alpha val="25000"/>
                    </a:prstClr>
                  </a:outerShdw>
                </a:effectLst>
                <a:latin typeface="Open Sans Light" panose="020B0306030504020204" pitchFamily="34" charset="0"/>
              </a:rPr>
              <a:t>, Jeconiah)</a:t>
            </a:r>
            <a:endParaRPr lang="en-US" sz="4800" dirty="0">
              <a:effectLst>
                <a:outerShdw blurRad="50800" dist="38100" dir="5400000" algn="t" rotWithShape="0">
                  <a:prstClr val="black">
                    <a:alpha val="25000"/>
                  </a:prstClr>
                </a:outerShdw>
              </a:effectLst>
            </a:endParaRPr>
          </a:p>
        </p:txBody>
      </p:sp>
      <p:sp>
        <p:nvSpPr>
          <p:cNvPr id="5" name="Content Placeholder 4"/>
          <p:cNvSpPr>
            <a:spLocks noGrp="1"/>
          </p:cNvSpPr>
          <p:nvPr>
            <p:ph sz="half" idx="1"/>
          </p:nvPr>
        </p:nvSpPr>
        <p:spPr>
          <a:xfrm>
            <a:off x="466725" y="1572833"/>
            <a:ext cx="11643759" cy="5210739"/>
          </a:xfrm>
        </p:spPr>
        <p:txBody>
          <a:bodyPr>
            <a:normAutofit/>
          </a:bodyPr>
          <a:lstStyle/>
          <a:p>
            <a:pPr marL="0" indent="0">
              <a:buNone/>
            </a:pPr>
            <a:endParaRPr lang="en-US" sz="3200" i="1" dirty="0">
              <a:latin typeface="+mn-lt"/>
            </a:endParaRPr>
          </a:p>
        </p:txBody>
      </p:sp>
      <p:sp>
        <p:nvSpPr>
          <p:cNvPr id="6" name="Rectangle 5"/>
          <p:cNvSpPr/>
          <p:nvPr/>
        </p:nvSpPr>
        <p:spPr>
          <a:xfrm>
            <a:off x="536304" y="1388851"/>
            <a:ext cx="9052757" cy="91991"/>
          </a:xfrm>
          <a:prstGeom prst="rect">
            <a:avLst/>
          </a:prstGeom>
          <a:solidFill>
            <a:srgbClr val="E1DA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6957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41295</TotalTime>
  <Words>1519</Words>
  <Application>Microsoft Office PowerPoint</Application>
  <PresentationFormat>Widescreen</PresentationFormat>
  <Paragraphs>191</Paragraphs>
  <Slides>39</Slides>
  <Notes>38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Calibri</vt:lpstr>
      <vt:lpstr>Cormorant Garamond</vt:lpstr>
      <vt:lpstr>Open Sans Light</vt:lpstr>
      <vt:lpstr>Roboto Slab</vt:lpstr>
      <vt:lpstr>Office Theme</vt:lpstr>
      <vt:lpstr>PowerPoint Presentation</vt:lpstr>
      <vt:lpstr>This Day In History 2600 Years Ago</vt:lpstr>
      <vt:lpstr>PowerPoint Presentation</vt:lpstr>
      <vt:lpstr>Today’s Lesson</vt:lpstr>
      <vt:lpstr>Jehoiakim’s Last Days</vt:lpstr>
      <vt:lpstr>Jehoiakim’s Last Days</vt:lpstr>
      <vt:lpstr>Jehoiakim’s Last Days</vt:lpstr>
      <vt:lpstr>Jehoiakim’s Last Days</vt:lpstr>
      <vt:lpstr>Jehoiachin (Coniah, Jeconiah)</vt:lpstr>
      <vt:lpstr>Jehoiachin (Coniah, Jeconiah)</vt:lpstr>
      <vt:lpstr>Jehoiachin (Coniah, Jeconiah)</vt:lpstr>
      <vt:lpstr>Jehoiachin (Coniah, Jeconiah)</vt:lpstr>
      <vt:lpstr>Jehoiachin (Coniah, Jeconiah)</vt:lpstr>
      <vt:lpstr>Jehoiachin (Coniah, Jeconiah)</vt:lpstr>
      <vt:lpstr>Jehoiachin (Coniah, Jeconiah)</vt:lpstr>
      <vt:lpstr>Jehoiachin (Coniah, Jeconiah)</vt:lpstr>
      <vt:lpstr>Jehoiachin (Coniah, Jeconiah)</vt:lpstr>
      <vt:lpstr>Zedekiah (Mattaniah)</vt:lpstr>
      <vt:lpstr>Zedekiah (Mattaniah)</vt:lpstr>
      <vt:lpstr>Zedekiah (Mattaniah)</vt:lpstr>
      <vt:lpstr>Zedekiah (Mattaniah)</vt:lpstr>
      <vt:lpstr>Zedekiah (Mattaniah)</vt:lpstr>
      <vt:lpstr>Zedekiah (Mattaniah)</vt:lpstr>
      <vt:lpstr>Zedekiah (Mattaniah)</vt:lpstr>
      <vt:lpstr>Jeremiah and Hananiah</vt:lpstr>
      <vt:lpstr>Jeremiah and Hananiah</vt:lpstr>
      <vt:lpstr>PowerPoint Presentation</vt:lpstr>
      <vt:lpstr>Jeremiah and Hananiah</vt:lpstr>
      <vt:lpstr>Jeremiah and Hananiah</vt:lpstr>
      <vt:lpstr>Jeremiah and Hananiah</vt:lpstr>
      <vt:lpstr>Jeremiah and Hananiah</vt:lpstr>
      <vt:lpstr>Jeremiah and Hananiah</vt:lpstr>
      <vt:lpstr>Jeremiah and Hananiah</vt:lpstr>
      <vt:lpstr>Jehoiachin (Coniah, Jeconiah)</vt:lpstr>
      <vt:lpstr>Jehoiachin (Coniah, Jeconiah)</vt:lpstr>
      <vt:lpstr>PowerPoint Presentation</vt:lpstr>
      <vt:lpstr>Summary</vt:lpstr>
      <vt:lpstr>Next Class</vt:lpstr>
      <vt:lpstr>For Extra Credit…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Tracy Moyers</dc:creator>
  <cp:lastModifiedBy>Johnny George</cp:lastModifiedBy>
  <cp:revision>1605</cp:revision>
  <dcterms:created xsi:type="dcterms:W3CDTF">2019-02-05T15:25:11Z</dcterms:created>
  <dcterms:modified xsi:type="dcterms:W3CDTF">2024-07-24T02:08:27Z</dcterms:modified>
</cp:coreProperties>
</file>